
<file path=[Content_Types].xml><?xml version="1.0" encoding="utf-8"?>
<Types xmlns="http://schemas.openxmlformats.org/package/2006/content-types">
  <Default Extension="bin" ContentType="application/vnd.openxmlformats-officedocument.oleObject"/>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992" r:id="rId4"/>
  </p:sldMasterIdLst>
  <p:notesMasterIdLst>
    <p:notesMasterId r:id="rId18"/>
  </p:notesMasterIdLst>
  <p:sldIdLst>
    <p:sldId id="2147376077" r:id="rId5"/>
    <p:sldId id="2147376079" r:id="rId6"/>
    <p:sldId id="2147376080" r:id="rId7"/>
    <p:sldId id="2147376081" r:id="rId8"/>
    <p:sldId id="2147376082" r:id="rId9"/>
    <p:sldId id="2147376083" r:id="rId10"/>
    <p:sldId id="2147376084" r:id="rId11"/>
    <p:sldId id="2147376085" r:id="rId12"/>
    <p:sldId id="2147376086" r:id="rId13"/>
    <p:sldId id="2147376087" r:id="rId14"/>
    <p:sldId id="2147376088" r:id="rId15"/>
    <p:sldId id="2147376089" r:id="rId16"/>
    <p:sldId id="2147376090" r:id="rId17"/>
  </p:sldIdLst>
  <p:sldSz cx="9906000" cy="6858000" type="A4"/>
  <p:notesSz cx="6770688" cy="9350375"/>
  <p:custDataLst>
    <p:tags r:id="rId19"/>
  </p:custDataLst>
  <p:defaultTextStyle>
    <a:defPPr>
      <a:defRPr lang="en-US"/>
    </a:defPPr>
    <a:lvl1pPr algn="l" rtl="0" fontAlgn="base">
      <a:spcBef>
        <a:spcPct val="0"/>
      </a:spcBef>
      <a:spcAft>
        <a:spcPct val="0"/>
      </a:spcAft>
      <a:defRPr sz="1900" kern="1200">
        <a:solidFill>
          <a:schemeClr val="tx1"/>
        </a:solidFill>
        <a:latin typeface="Arial" charset="0"/>
        <a:ea typeface="+mn-ea"/>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2" pos="3120" userDrawn="1">
          <p15:clr>
            <a:srgbClr val="A4A3A4"/>
          </p15:clr>
        </p15:guide>
        <p15:guide id="3" orient="horz" pos="218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EBF5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24" autoAdjust="0"/>
    <p:restoredTop sz="95492" autoAdjust="0"/>
  </p:normalViewPr>
  <p:slideViewPr>
    <p:cSldViewPr snapToGrid="0" showGuides="1">
      <p:cViewPr varScale="1">
        <p:scale>
          <a:sx n="98" d="100"/>
          <a:sy n="98" d="100"/>
        </p:scale>
        <p:origin x="726" y="96"/>
      </p:cViewPr>
      <p:guideLst>
        <p:guide pos="3120"/>
        <p:guide orient="horz" pos="2183"/>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34550" cy="469399"/>
          </a:xfrm>
          <a:prstGeom prst="rect">
            <a:avLst/>
          </a:prstGeom>
        </p:spPr>
        <p:txBody>
          <a:bodyPr vert="horz" lIns="88786" tIns="44393" rIns="88786" bIns="44393" rtlCol="0"/>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3" name="日付プレースホルダー 2"/>
          <p:cNvSpPr>
            <a:spLocks noGrp="1"/>
          </p:cNvSpPr>
          <p:nvPr>
            <p:ph type="dt" idx="1"/>
          </p:nvPr>
        </p:nvSpPr>
        <p:spPr>
          <a:xfrm>
            <a:off x="3834543" y="0"/>
            <a:ext cx="2934549" cy="469399"/>
          </a:xfrm>
          <a:prstGeom prst="rect">
            <a:avLst/>
          </a:prstGeom>
        </p:spPr>
        <p:txBody>
          <a:bodyPr vert="horz" lIns="88786" tIns="44393" rIns="88786" bIns="44393" rtlCol="0"/>
          <a:lstStyle>
            <a:lvl1pPr algn="r">
              <a:defRPr sz="1200">
                <a:latin typeface="+mn-lt"/>
                <a:ea typeface="Yu Gothic UI" panose="020B0500000000000000" pitchFamily="50" charset="-128"/>
                <a:cs typeface="+mn-cs"/>
                <a:sym typeface="+mn-lt"/>
              </a:defRPr>
            </a:lvl1pPr>
          </a:lstStyle>
          <a:p>
            <a:fld id="{AAE2C4BB-DD5D-4EF0-8811-528209874544}" type="datetimeFigureOut">
              <a:rPr kumimoji="1" lang="ja-JP" altLang="en-US" smtClean="0"/>
              <a:pPr/>
              <a:t>2025/1/9</a:t>
            </a:fld>
            <a:endParaRPr kumimoji="1" lang="ja-JP" altLang="en-US"/>
          </a:p>
        </p:txBody>
      </p:sp>
      <p:sp>
        <p:nvSpPr>
          <p:cNvPr id="4" name="スライド イメージ プレースホルダー 3"/>
          <p:cNvSpPr>
            <a:spLocks noGrp="1" noRot="1" noChangeAspect="1"/>
          </p:cNvSpPr>
          <p:nvPr>
            <p:ph type="sldImg" idx="2"/>
          </p:nvPr>
        </p:nvSpPr>
        <p:spPr>
          <a:xfrm>
            <a:off x="1108075" y="1169988"/>
            <a:ext cx="4554538" cy="3152775"/>
          </a:xfrm>
          <a:prstGeom prst="rect">
            <a:avLst/>
          </a:prstGeom>
          <a:noFill/>
          <a:ln w="12700">
            <a:solidFill>
              <a:prstClr val="black"/>
            </a:solidFill>
          </a:ln>
        </p:spPr>
        <p:txBody>
          <a:bodyPr vert="horz" lIns="88786" tIns="44393" rIns="88786" bIns="44393" rtlCol="0" anchor="ctr"/>
          <a:lstStyle/>
          <a:p>
            <a:endParaRPr lang="ja-JP" altLang="en-US" dirty="0"/>
          </a:p>
        </p:txBody>
      </p:sp>
      <p:sp>
        <p:nvSpPr>
          <p:cNvPr id="5" name="ノート プレースホルダー 4"/>
          <p:cNvSpPr>
            <a:spLocks noGrp="1"/>
          </p:cNvSpPr>
          <p:nvPr>
            <p:ph type="body" sz="quarter" idx="3"/>
          </p:nvPr>
        </p:nvSpPr>
        <p:spPr>
          <a:xfrm>
            <a:off x="676591" y="4499915"/>
            <a:ext cx="5417508" cy="3681475"/>
          </a:xfrm>
          <a:prstGeom prst="rect">
            <a:avLst/>
          </a:prstGeom>
        </p:spPr>
        <p:txBody>
          <a:bodyPr vert="horz" lIns="88786" tIns="44393" rIns="88786" bIns="44393" rtlCol="0"/>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フッター プレースホルダー 5"/>
          <p:cNvSpPr>
            <a:spLocks noGrp="1"/>
          </p:cNvSpPr>
          <p:nvPr>
            <p:ph type="ftr" sz="quarter" idx="4"/>
          </p:nvPr>
        </p:nvSpPr>
        <p:spPr>
          <a:xfrm>
            <a:off x="1" y="8880976"/>
            <a:ext cx="2934550" cy="469399"/>
          </a:xfrm>
          <a:prstGeom prst="rect">
            <a:avLst/>
          </a:prstGeom>
        </p:spPr>
        <p:txBody>
          <a:bodyPr vert="horz" lIns="88786" tIns="44393" rIns="88786" bIns="44393" rtlCol="0" anchor="b"/>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7" name="スライド番号プレースホルダー 6"/>
          <p:cNvSpPr>
            <a:spLocks noGrp="1"/>
          </p:cNvSpPr>
          <p:nvPr>
            <p:ph type="sldNum" sz="quarter" idx="5"/>
          </p:nvPr>
        </p:nvSpPr>
        <p:spPr>
          <a:xfrm>
            <a:off x="3834543" y="8880976"/>
            <a:ext cx="2934549" cy="469399"/>
          </a:xfrm>
          <a:prstGeom prst="rect">
            <a:avLst/>
          </a:prstGeom>
        </p:spPr>
        <p:txBody>
          <a:bodyPr vert="horz" lIns="88786" tIns="44393" rIns="88786" bIns="44393" rtlCol="0" anchor="b"/>
          <a:lstStyle>
            <a:lvl1pPr algn="r">
              <a:defRPr sz="1200">
                <a:latin typeface="+mn-lt"/>
                <a:ea typeface="Yu Gothic UI" panose="020B0500000000000000" pitchFamily="50" charset="-128"/>
                <a:cs typeface="+mn-cs"/>
                <a:sym typeface="+mn-lt"/>
              </a:defRPr>
            </a:lvl1pPr>
          </a:lstStyle>
          <a:p>
            <a:fld id="{24DE13BB-FCB6-4491-A87D-1E9BA7500F8E}" type="slidenum">
              <a:rPr kumimoji="1" lang="ja-JP" altLang="en-US" smtClean="0"/>
              <a:pPr/>
              <a:t>‹#›</a:t>
            </a:fld>
            <a:endParaRPr kumimoji="1" lang="ja-JP" altLang="en-US"/>
          </a:p>
        </p:txBody>
      </p:sp>
    </p:spTree>
    <p:extLst>
      <p:ext uri="{BB962C8B-B14F-4D97-AF65-F5344CB8AC3E}">
        <p14:creationId xmlns:p14="http://schemas.microsoft.com/office/powerpoint/2010/main" val="9898522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1pPr>
    <a:lvl2pPr marL="4572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2pPr>
    <a:lvl3pPr marL="9144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3pPr>
    <a:lvl4pPr marL="13716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4pPr>
    <a:lvl5pPr marL="18288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2.jpg"/><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基本版） 白紙_A4">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30404793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フッター プレースホルダ 8">
            <a:extLst>
              <a:ext uri="{FF2B5EF4-FFF2-40B4-BE49-F238E27FC236}">
                <a16:creationId xmlns:a16="http://schemas.microsoft.com/office/drawing/2014/main" id="{78DC33B4-F68A-754A-BA2D-16D641BB5AFD}"/>
              </a:ext>
            </a:extLst>
          </p:cNvPr>
          <p:cNvSpPr>
            <a:spLocks noGrp="1"/>
          </p:cNvSpPr>
          <p:nvPr>
            <p:ph type="ftr" sz="quarter" idx="3"/>
          </p:nvPr>
        </p:nvSpPr>
        <p:spPr bwMode="gray">
          <a:xfrm>
            <a:off x="416999" y="6588000"/>
            <a:ext cx="4068000" cy="169200"/>
          </a:xfrm>
          <a:prstGeom prst="rect">
            <a:avLst/>
          </a:prstGeom>
        </p:spPr>
        <p:txBody>
          <a:bodyPr vert="horz" lIns="0" tIns="0" rIns="0" bIns="0" rtlCol="0" anchor="b" anchorCtr="0"/>
          <a:lstStyle>
            <a:lvl1pPr algn="l">
              <a:defRPr sz="700">
                <a:solidFill>
                  <a:schemeClr val="tx1">
                    <a:lumMod val="50000"/>
                    <a:lumOff val="50000"/>
                  </a:schemeClr>
                </a:solidFill>
                <a:latin typeface="+mn-ea"/>
                <a:ea typeface="+mn-ea"/>
                <a:cs typeface="+mn-cs"/>
                <a:sym typeface="+mn-lt"/>
              </a:defRPr>
            </a:lvl1pPr>
          </a:lstStyle>
          <a:p>
            <a:pPr fontAlgn="auto">
              <a:spcBef>
                <a:spcPts val="0"/>
              </a:spcBef>
              <a:spcAft>
                <a:spcPts val="0"/>
              </a:spcAft>
            </a:pPr>
            <a:r>
              <a:rPr kumimoji="1" lang="ja-JP" altLang="en-US" dirty="0"/>
              <a:t>革新事業創造戦略会議　審査用</a:t>
            </a:r>
            <a:endParaRPr kumimoji="1" lang="en-GB" altLang="en-GB" dirty="0"/>
          </a:p>
        </p:txBody>
      </p:sp>
      <p:sp>
        <p:nvSpPr>
          <p:cNvPr id="3" name="スライド番号プレースホルダ 9">
            <a:extLst>
              <a:ext uri="{FF2B5EF4-FFF2-40B4-BE49-F238E27FC236}">
                <a16:creationId xmlns:a16="http://schemas.microsoft.com/office/drawing/2014/main" id="{493FDBCE-9143-0618-B94A-AE56A4D448FE}"/>
              </a:ext>
            </a:extLst>
          </p:cNvPr>
          <p:cNvSpPr txBox="1">
            <a:spLocks/>
          </p:cNvSpPr>
          <p:nvPr userDrawn="1"/>
        </p:nvSpPr>
        <p:spPr bwMode="gray">
          <a:xfrm>
            <a:off x="9399000" y="6588000"/>
            <a:ext cx="180000" cy="169200"/>
          </a:xfrm>
          <a:prstGeom prst="rect">
            <a:avLst/>
          </a:prstGeom>
        </p:spPr>
        <p:txBody>
          <a:bodyPr vert="horz" wrap="none" lIns="0" tIns="0" rIns="0" bIns="0" rtlCol="0" anchor="b" anchorCtr="0"/>
          <a:lstStyle>
            <a:defPPr>
              <a:defRPr lang="en-US"/>
            </a:defPPr>
            <a:lvl1pPr algn="r" rtl="0" fontAlgn="base">
              <a:spcBef>
                <a:spcPct val="0"/>
              </a:spcBef>
              <a:spcAft>
                <a:spcPct val="0"/>
              </a:spcAft>
              <a:defRPr sz="900" kern="1200">
                <a:solidFill>
                  <a:schemeClr val="tx1"/>
                </a:solidFill>
                <a:latin typeface="+mn-lt"/>
                <a:ea typeface="+mn-ea"/>
                <a:cs typeface="+mn-cs"/>
                <a:sym typeface="+mn-lt"/>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a:lstStyle>
          <a:p>
            <a:pPr fontAlgn="auto">
              <a:spcBef>
                <a:spcPts val="0"/>
              </a:spcBef>
              <a:spcAft>
                <a:spcPts val="0"/>
              </a:spcAft>
            </a:pPr>
            <a:fld id="{AA5FCFE5-FE56-4EF1-80A8-07776887C2A1}" type="slidenum">
              <a:rPr kumimoji="1" lang="ja-JP" altLang="en-US" smtClean="0">
                <a:solidFill>
                  <a:schemeClr val="tx1">
                    <a:lumMod val="85000"/>
                    <a:lumOff val="15000"/>
                  </a:schemeClr>
                </a:solidFill>
              </a:rPr>
              <a:pPr fontAlgn="auto">
                <a:spcBef>
                  <a:spcPts val="0"/>
                </a:spcBef>
                <a:spcAft>
                  <a:spcPts val="0"/>
                </a:spcAft>
              </a:pPr>
              <a:t>‹#›</a:t>
            </a:fld>
            <a:endParaRPr kumimoji="1" lang="ja-JP" altLang="en-US" dirty="0">
              <a:solidFill>
                <a:schemeClr val="tx1">
                  <a:lumMod val="85000"/>
                  <a:lumOff val="15000"/>
                </a:schemeClr>
              </a:solidFill>
            </a:endParaRPr>
          </a:p>
        </p:txBody>
      </p:sp>
    </p:spTree>
    <p:extLst>
      <p:ext uri="{BB962C8B-B14F-4D97-AF65-F5344CB8AC3E}">
        <p14:creationId xmlns:p14="http://schemas.microsoft.com/office/powerpoint/2010/main" val="2982627139"/>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基本版） 白紙_A4">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30404793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フッター プレースホルダ 8">
            <a:extLst>
              <a:ext uri="{FF2B5EF4-FFF2-40B4-BE49-F238E27FC236}">
                <a16:creationId xmlns:a16="http://schemas.microsoft.com/office/drawing/2014/main" id="{78DC33B4-F68A-754A-BA2D-16D641BB5AFD}"/>
              </a:ext>
            </a:extLst>
          </p:cNvPr>
          <p:cNvSpPr>
            <a:spLocks noGrp="1"/>
          </p:cNvSpPr>
          <p:nvPr>
            <p:ph type="ftr" sz="quarter" idx="3"/>
          </p:nvPr>
        </p:nvSpPr>
        <p:spPr bwMode="gray">
          <a:xfrm>
            <a:off x="416999" y="6588000"/>
            <a:ext cx="4068000" cy="169200"/>
          </a:xfrm>
          <a:prstGeom prst="rect">
            <a:avLst/>
          </a:prstGeom>
        </p:spPr>
        <p:txBody>
          <a:bodyPr vert="horz" lIns="0" tIns="0" rIns="0" bIns="0" rtlCol="0" anchor="b" anchorCtr="0"/>
          <a:lstStyle>
            <a:lvl1pPr algn="l">
              <a:defRPr sz="700">
                <a:solidFill>
                  <a:schemeClr val="tx1">
                    <a:lumMod val="50000"/>
                    <a:lumOff val="50000"/>
                  </a:schemeClr>
                </a:solidFill>
                <a:latin typeface="+mn-ea"/>
                <a:ea typeface="+mn-ea"/>
                <a:cs typeface="+mn-cs"/>
                <a:sym typeface="+mn-lt"/>
              </a:defRPr>
            </a:lvl1pPr>
          </a:lstStyle>
          <a:p>
            <a:pPr fontAlgn="auto">
              <a:spcBef>
                <a:spcPts val="0"/>
              </a:spcBef>
              <a:spcAft>
                <a:spcPts val="0"/>
              </a:spcAft>
            </a:pPr>
            <a:r>
              <a:rPr kumimoji="1" lang="ja-JP" altLang="en-US" dirty="0"/>
              <a:t>革新事業創造戦略会議　審査用</a:t>
            </a:r>
            <a:endParaRPr kumimoji="1" lang="en-GB" altLang="en-GB" dirty="0"/>
          </a:p>
        </p:txBody>
      </p:sp>
      <p:pic>
        <p:nvPicPr>
          <p:cNvPr id="3" name="図 2" descr="テキスト&#10;&#10;自動的に生成された説明">
            <a:extLst>
              <a:ext uri="{FF2B5EF4-FFF2-40B4-BE49-F238E27FC236}">
                <a16:creationId xmlns:a16="http://schemas.microsoft.com/office/drawing/2014/main" id="{9D69BD10-053E-33C5-7BF6-F7E390188165}"/>
              </a:ext>
            </a:extLst>
          </p:cNvPr>
          <p:cNvPicPr>
            <a:picLocks noChangeAspect="1"/>
          </p:cNvPicPr>
          <p:nvPr userDrawn="1"/>
        </p:nvPicPr>
        <p:blipFill>
          <a:blip r:embed="rId5"/>
          <a:stretch>
            <a:fillRect/>
          </a:stretch>
        </p:blipFill>
        <p:spPr>
          <a:xfrm>
            <a:off x="8113508" y="0"/>
            <a:ext cx="1792492" cy="1257203"/>
          </a:xfrm>
          <a:prstGeom prst="rect">
            <a:avLst/>
          </a:prstGeom>
        </p:spPr>
      </p:pic>
    </p:spTree>
    <p:extLst>
      <p:ext uri="{BB962C8B-B14F-4D97-AF65-F5344CB8AC3E}">
        <p14:creationId xmlns:p14="http://schemas.microsoft.com/office/powerpoint/2010/main" val="3553344413"/>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基本版） タイトルのみ_A4">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39326826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タイトル 5"/>
          <p:cNvSpPr>
            <a:spLocks noGrp="1"/>
          </p:cNvSpPr>
          <p:nvPr>
            <p:ph type="title" hasCustomPrompt="1"/>
          </p:nvPr>
        </p:nvSpPr>
        <p:spPr bwMode="gray"/>
        <p:txBody>
          <a:bodyPr vert="horz"/>
          <a:lstStyle>
            <a:lvl1pPr>
              <a:defRPr>
                <a:latin typeface="+mj-lt"/>
                <a:ea typeface="+mj-ea"/>
                <a:cs typeface="+mj-cs"/>
                <a:sym typeface="+mj-lt"/>
              </a:defRPr>
            </a:lvl1pPr>
          </a:lstStyle>
          <a:p>
            <a:r>
              <a:rPr lang="ja-JP" altLang="en-US" dirty="0"/>
              <a:t>キーメッセージを入力（本スライドで一番伝えたいこと＜名詞止め・体言止め不可＞）</a:t>
            </a:r>
            <a:endParaRPr kumimoji="1" lang="ja-JP" altLang="en-US" dirty="0"/>
          </a:p>
        </p:txBody>
      </p:sp>
      <p:sp>
        <p:nvSpPr>
          <p:cNvPr id="5" name="フッター プレースホルダ 8">
            <a:extLst>
              <a:ext uri="{FF2B5EF4-FFF2-40B4-BE49-F238E27FC236}">
                <a16:creationId xmlns:a16="http://schemas.microsoft.com/office/drawing/2014/main" id="{7915900B-EC55-5991-27FF-B383A179FE86}"/>
              </a:ext>
            </a:extLst>
          </p:cNvPr>
          <p:cNvSpPr>
            <a:spLocks noGrp="1"/>
          </p:cNvSpPr>
          <p:nvPr>
            <p:ph type="ftr" sz="quarter" idx="3"/>
          </p:nvPr>
        </p:nvSpPr>
        <p:spPr bwMode="gray">
          <a:xfrm>
            <a:off x="416999" y="6588000"/>
            <a:ext cx="4068000" cy="169200"/>
          </a:xfrm>
          <a:prstGeom prst="rect">
            <a:avLst/>
          </a:prstGeom>
        </p:spPr>
        <p:txBody>
          <a:bodyPr vert="horz" lIns="0" tIns="0" rIns="0" bIns="0" rtlCol="0" anchor="b" anchorCtr="0"/>
          <a:lstStyle>
            <a:lvl1pPr algn="l">
              <a:defRPr sz="700">
                <a:solidFill>
                  <a:schemeClr val="tx1">
                    <a:lumMod val="50000"/>
                    <a:lumOff val="50000"/>
                  </a:schemeClr>
                </a:solidFill>
                <a:latin typeface="+mn-ea"/>
                <a:ea typeface="+mn-ea"/>
                <a:cs typeface="+mn-cs"/>
                <a:sym typeface="+mn-lt"/>
              </a:defRPr>
            </a:lvl1pPr>
          </a:lstStyle>
          <a:p>
            <a:pPr fontAlgn="auto">
              <a:spcBef>
                <a:spcPts val="0"/>
              </a:spcBef>
              <a:spcAft>
                <a:spcPts val="0"/>
              </a:spcAft>
            </a:pPr>
            <a:r>
              <a:rPr kumimoji="1" lang="ja-JP" altLang="en-US" dirty="0"/>
              <a:t>革新事業創造戦略会議　審査用</a:t>
            </a:r>
            <a:endParaRPr kumimoji="1" lang="en-GB" altLang="en-GB" dirty="0"/>
          </a:p>
        </p:txBody>
      </p:sp>
      <p:sp>
        <p:nvSpPr>
          <p:cNvPr id="7" name="Rectangle 37">
            <a:extLst>
              <a:ext uri="{FF2B5EF4-FFF2-40B4-BE49-F238E27FC236}">
                <a16:creationId xmlns:a16="http://schemas.microsoft.com/office/drawing/2014/main" id="{24458FDA-A8B8-6448-5562-15305DA07812}"/>
              </a:ext>
            </a:extLst>
          </p:cNvPr>
          <p:cNvSpPr>
            <a:spLocks noGrp="1" noChangeArrowheads="1"/>
          </p:cNvSpPr>
          <p:nvPr>
            <p:ph idx="1"/>
          </p:nvPr>
        </p:nvSpPr>
        <p:spPr bwMode="auto">
          <a:xfrm>
            <a:off x="416999" y="1108937"/>
            <a:ext cx="9064625" cy="51657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342900" indent="-342900">
              <a:buFont typeface="Wingdings" panose="05000000000000000000" pitchFamily="2" charset="2"/>
              <a:buChar char="n"/>
              <a:defRPr sz="1200">
                <a:solidFill>
                  <a:schemeClr val="tx1">
                    <a:lumMod val="85000"/>
                    <a:lumOff val="15000"/>
                  </a:schemeClr>
                </a:solidFill>
                <a:latin typeface="+mn-ea"/>
                <a:ea typeface="+mn-ea"/>
              </a:defRPr>
            </a:lvl1pPr>
            <a:lvl2pPr marL="838183" indent="-342900">
              <a:buFont typeface="Wingdings" panose="05000000000000000000" pitchFamily="2" charset="2"/>
              <a:buChar char="Ø"/>
              <a:defRPr sz="1200">
                <a:solidFill>
                  <a:schemeClr val="tx1">
                    <a:lumMod val="85000"/>
                    <a:lumOff val="15000"/>
                  </a:schemeClr>
                </a:solidFill>
                <a:latin typeface="+mn-ea"/>
                <a:ea typeface="+mn-ea"/>
              </a:defRPr>
            </a:lvl2pPr>
            <a:lvl3pPr marL="1333464" indent="-342900">
              <a:buFont typeface="Arial" panose="020B0604020202020204" pitchFamily="34" charset="0"/>
              <a:buChar char="•"/>
              <a:defRPr sz="1200">
                <a:solidFill>
                  <a:schemeClr val="tx1">
                    <a:lumMod val="85000"/>
                    <a:lumOff val="15000"/>
                  </a:schemeClr>
                </a:solidFill>
                <a:latin typeface="+mn-ea"/>
                <a:ea typeface="+mn-ea"/>
              </a:defRPr>
            </a:lvl3pPr>
            <a:lvl4pPr marL="1828746" indent="-342900">
              <a:buFont typeface="Yu Gothic UI" panose="020B0500000000000000" pitchFamily="50" charset="-128"/>
              <a:buChar char="‑"/>
              <a:defRPr sz="1200">
                <a:solidFill>
                  <a:schemeClr val="tx1">
                    <a:lumMod val="85000"/>
                    <a:lumOff val="15000"/>
                  </a:schemeClr>
                </a:solidFill>
                <a:latin typeface="+mn-ea"/>
                <a:ea typeface="+mn-ea"/>
              </a:defRPr>
            </a:lvl4pPr>
          </a:lstStyle>
          <a:p>
            <a:pPr lvl="0"/>
            <a:r>
              <a:rPr lang="ja-JP" altLang="en-US" dirty="0"/>
              <a:t>第 </a:t>
            </a:r>
            <a:r>
              <a:rPr lang="en-US" altLang="ja-JP" dirty="0"/>
              <a:t>1 </a:t>
            </a:r>
            <a:r>
              <a:rPr lang="ja-JP" altLang="en-US" dirty="0"/>
              <a:t>レベル</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p:txBody>
      </p:sp>
    </p:spTree>
    <p:extLst>
      <p:ext uri="{BB962C8B-B14F-4D97-AF65-F5344CB8AC3E}">
        <p14:creationId xmlns:p14="http://schemas.microsoft.com/office/powerpoint/2010/main" val="702448550"/>
      </p:ext>
    </p:extLst>
  </p:cSld>
  <p:clrMapOvr>
    <a:masterClrMapping/>
  </p:clrMapOvr>
  <p:hf hdr="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oleObject" Target="../embeddings/oleObject1.bin"/><Relationship Id="rId5" Type="http://schemas.openxmlformats.org/officeDocument/2006/relationships/tags" Target="../tags/tag2.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5"/>
            </p:custDataLst>
            <p:extLst>
              <p:ext uri="{D42A27DB-BD31-4B8C-83A1-F6EECF244321}">
                <p14:modId xmlns:p14="http://schemas.microsoft.com/office/powerpoint/2010/main" val="31224320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6" imgW="563" imgH="564" progId="TCLayout.ActiveDocument.1">
                  <p:embed/>
                </p:oleObj>
              </mc:Choice>
              <mc:Fallback>
                <p:oleObj name="think-cell スライド" r:id="rId6" imgW="563" imgH="564" progId="TCLayout.ActiveDocument.1">
                  <p:embed/>
                  <p:pic>
                    <p:nvPicPr>
                      <p:cNvPr id="4" name="オブジェクト 3"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432330"/>
            <a:ext cx="9072000" cy="363269"/>
          </a:xfrm>
          <a:prstGeom prst="rect">
            <a:avLst/>
          </a:prstGeom>
        </p:spPr>
        <p:txBody>
          <a:bodyPr vert="horz" lIns="0" tIns="0" rIns="0" bIns="0" rtlCol="0" anchor="ctr" anchorCtr="0">
            <a:noAutofit/>
          </a:bodyPr>
          <a:lstStyle/>
          <a:p>
            <a:r>
              <a:rPr lang="ja-JP" altLang="en-US" noProof="0" dirty="0"/>
              <a:t>マスタータイトルの書式設定</a:t>
            </a:r>
            <a:endParaRPr lang="en-US" noProof="0" dirty="0"/>
          </a:p>
        </p:txBody>
      </p:sp>
      <p:sp>
        <p:nvSpPr>
          <p:cNvPr id="8" name="フッター プレースホルダ 8"/>
          <p:cNvSpPr>
            <a:spLocks noGrp="1"/>
          </p:cNvSpPr>
          <p:nvPr>
            <p:ph type="ftr" sz="quarter" idx="3"/>
          </p:nvPr>
        </p:nvSpPr>
        <p:spPr bwMode="gray">
          <a:xfrm>
            <a:off x="416999" y="6588000"/>
            <a:ext cx="4068000" cy="169200"/>
          </a:xfrm>
          <a:prstGeom prst="rect">
            <a:avLst/>
          </a:prstGeom>
        </p:spPr>
        <p:txBody>
          <a:bodyPr vert="horz" lIns="0" tIns="0" rIns="0" bIns="0" rtlCol="0" anchor="b" anchorCtr="0"/>
          <a:lstStyle>
            <a:lvl1pPr algn="l">
              <a:defRPr sz="700">
                <a:solidFill>
                  <a:schemeClr val="tx1">
                    <a:lumMod val="50000"/>
                    <a:lumOff val="50000"/>
                  </a:schemeClr>
                </a:solidFill>
                <a:latin typeface="+mn-ea"/>
                <a:ea typeface="+mn-ea"/>
                <a:cs typeface="+mn-cs"/>
                <a:sym typeface="+mn-lt"/>
              </a:defRPr>
            </a:lvl1pPr>
          </a:lstStyle>
          <a:p>
            <a:pPr fontAlgn="auto">
              <a:spcBef>
                <a:spcPts val="0"/>
              </a:spcBef>
              <a:spcAft>
                <a:spcPts val="0"/>
              </a:spcAft>
            </a:pPr>
            <a:r>
              <a:rPr kumimoji="1" lang="ja-JP" altLang="en-US" dirty="0"/>
              <a:t>革新事業創造戦略会議　審査用</a:t>
            </a:r>
            <a:endParaRPr kumimoji="1" lang="en-GB" altLang="en-GB" dirty="0"/>
          </a:p>
        </p:txBody>
      </p:sp>
      <p:sp>
        <p:nvSpPr>
          <p:cNvPr id="3" name="スライド番号プレースホルダ 9">
            <a:extLst>
              <a:ext uri="{FF2B5EF4-FFF2-40B4-BE49-F238E27FC236}">
                <a16:creationId xmlns:a16="http://schemas.microsoft.com/office/drawing/2014/main" id="{46016DBC-754F-36B0-7303-BA67480E7855}"/>
              </a:ext>
            </a:extLst>
          </p:cNvPr>
          <p:cNvSpPr txBox="1">
            <a:spLocks/>
          </p:cNvSpPr>
          <p:nvPr userDrawn="1"/>
        </p:nvSpPr>
        <p:spPr bwMode="gray">
          <a:xfrm>
            <a:off x="9399000" y="6588000"/>
            <a:ext cx="180000" cy="169200"/>
          </a:xfrm>
          <a:prstGeom prst="rect">
            <a:avLst/>
          </a:prstGeom>
        </p:spPr>
        <p:txBody>
          <a:bodyPr vert="horz" wrap="none" lIns="0" tIns="0" rIns="0" bIns="0" rtlCol="0" anchor="b" anchorCtr="0"/>
          <a:lstStyle>
            <a:defPPr>
              <a:defRPr lang="en-US"/>
            </a:defPPr>
            <a:lvl1pPr algn="r" rtl="0" fontAlgn="base">
              <a:spcBef>
                <a:spcPct val="0"/>
              </a:spcBef>
              <a:spcAft>
                <a:spcPct val="0"/>
              </a:spcAft>
              <a:defRPr sz="900" kern="1200">
                <a:solidFill>
                  <a:schemeClr val="tx1"/>
                </a:solidFill>
                <a:latin typeface="+mn-lt"/>
                <a:ea typeface="+mn-ea"/>
                <a:cs typeface="+mn-cs"/>
                <a:sym typeface="+mn-lt"/>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a:lstStyle>
          <a:p>
            <a:pPr fontAlgn="auto">
              <a:spcBef>
                <a:spcPts val="0"/>
              </a:spcBef>
              <a:spcAft>
                <a:spcPts val="0"/>
              </a:spcAft>
            </a:pPr>
            <a:fld id="{AA5FCFE5-FE56-4EF1-80A8-07776887C2A1}" type="slidenum">
              <a:rPr kumimoji="1" lang="ja-JP" altLang="en-US" smtClean="0">
                <a:solidFill>
                  <a:schemeClr val="tx1">
                    <a:lumMod val="85000"/>
                    <a:lumOff val="15000"/>
                  </a:schemeClr>
                </a:solidFill>
              </a:rPr>
              <a:pPr fontAlgn="auto">
                <a:spcBef>
                  <a:spcPts val="0"/>
                </a:spcBef>
                <a:spcAft>
                  <a:spcPts val="0"/>
                </a:spcAft>
              </a:pPr>
              <a:t>‹#›</a:t>
            </a:fld>
            <a:endParaRPr kumimoji="1" lang="ja-JP" altLang="en-US" dirty="0">
              <a:solidFill>
                <a:schemeClr val="tx1">
                  <a:lumMod val="85000"/>
                  <a:lumOff val="15000"/>
                </a:schemeClr>
              </a:solidFill>
            </a:endParaRPr>
          </a:p>
        </p:txBody>
      </p:sp>
      <p:sp>
        <p:nvSpPr>
          <p:cNvPr id="5" name="正方形/長方形 4">
            <a:extLst>
              <a:ext uri="{FF2B5EF4-FFF2-40B4-BE49-F238E27FC236}">
                <a16:creationId xmlns:a16="http://schemas.microsoft.com/office/drawing/2014/main" id="{9A9FBBD5-A483-3EB3-4C3E-45F88B97310A}"/>
              </a:ext>
            </a:extLst>
          </p:cNvPr>
          <p:cNvSpPr/>
          <p:nvPr userDrawn="1"/>
        </p:nvSpPr>
        <p:spPr bwMode="gray">
          <a:xfrm>
            <a:off x="273874" y="853185"/>
            <a:ext cx="9358253" cy="36000"/>
          </a:xfrm>
          <a:prstGeom prst="rect">
            <a:avLst/>
          </a:prstGeom>
          <a:gradFill>
            <a:gsLst>
              <a:gs pos="0">
                <a:schemeClr val="accent5"/>
              </a:gs>
              <a:gs pos="25000">
                <a:schemeClr val="accent4"/>
              </a:gs>
              <a:gs pos="75000">
                <a:schemeClr val="accent4"/>
              </a:gs>
              <a:gs pos="100000">
                <a:schemeClr val="accent3"/>
              </a:gs>
            </a:gsLst>
            <a:lin ang="5400000" scaled="1"/>
          </a:gra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dirty="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2172187055"/>
      </p:ext>
    </p:extLst>
  </p:cSld>
  <p:clrMap bg1="lt1" tx1="dk1" bg2="lt2" tx2="dk2" accent1="accent1" accent2="accent2" accent3="accent3" accent4="accent4" accent5="accent5" accent6="accent6" hlink="hlink" folHlink="folHlink"/>
  <p:sldLayoutIdLst>
    <p:sldLayoutId id="2147484002" r:id="rId1"/>
    <p:sldLayoutId id="2147484004" r:id="rId2"/>
    <p:sldLayoutId id="2147484000" r:id="rId3"/>
  </p:sldLayoutIdLst>
  <p:hf hdr="0"/>
  <p:txStyles>
    <p:titleStyle>
      <a:lvl1pPr algn="l" defTabSz="990564" rtl="0" eaLnBrk="1" latinLnBrk="0" hangingPunct="1">
        <a:spcBef>
          <a:spcPct val="0"/>
        </a:spcBef>
        <a:buNone/>
        <a:defRPr kumimoji="1" sz="2000" b="1" kern="1200" baseline="0">
          <a:solidFill>
            <a:schemeClr val="tx1">
              <a:lumMod val="85000"/>
              <a:lumOff val="15000"/>
            </a:schemeClr>
          </a:solidFill>
          <a:latin typeface="+mj-lt"/>
          <a:ea typeface="+mj-ea"/>
          <a:cs typeface="+mj-cs"/>
          <a:sym typeface="+mj-lt"/>
        </a:defRPr>
      </a:lvl1pPr>
    </p:titleStyle>
    <p:bodyStyle>
      <a:lvl1pPr marL="0" marR="0" indent="0" algn="l" defTabSz="990564" rtl="0" eaLnBrk="1" fontAlgn="auto" latinLnBrk="0" hangingPunct="1">
        <a:lnSpc>
          <a:spcPct val="110000"/>
        </a:lnSpc>
        <a:spcBef>
          <a:spcPts val="600"/>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7C153BCC-1033-061A-50E4-3895B5D652F5}"/>
              </a:ext>
            </a:extLst>
          </p:cNvPr>
          <p:cNvSpPr/>
          <p:nvPr/>
        </p:nvSpPr>
        <p:spPr bwMode="gray">
          <a:xfrm>
            <a:off x="626249" y="883664"/>
            <a:ext cx="2593362" cy="599355"/>
          </a:xfrm>
          <a:prstGeom prst="rect">
            <a:avLst/>
          </a:prstGeom>
          <a:noFill/>
          <a:ln w="25400" cmpd="dbl" algn="ctr">
            <a:solidFill>
              <a:schemeClr val="tx1">
                <a:lumMod val="85000"/>
                <a:lumOff val="1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dirty="0">
                <a:solidFill>
                  <a:schemeClr val="tx1">
                    <a:lumMod val="85000"/>
                    <a:lumOff val="15000"/>
                  </a:schemeClr>
                </a:solidFill>
                <a:latin typeface="+mn-lt"/>
                <a:cs typeface="+mn-cs"/>
              </a:rPr>
              <a:t>革新事業創造戦略会議</a:t>
            </a:r>
            <a:endParaRPr kumimoji="1" lang="en-US" altLang="ja-JP" sz="1200" b="1" dirty="0">
              <a:solidFill>
                <a:schemeClr val="tx1">
                  <a:lumMod val="85000"/>
                  <a:lumOff val="15000"/>
                </a:schemeClr>
              </a:solidFill>
              <a:latin typeface="+mn-lt"/>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dirty="0">
                <a:ln>
                  <a:noFill/>
                </a:ln>
                <a:solidFill>
                  <a:schemeClr val="tx1">
                    <a:lumMod val="85000"/>
                    <a:lumOff val="15000"/>
                  </a:schemeClr>
                </a:solidFill>
                <a:effectLst/>
                <a:uLnTx/>
                <a:uFillTx/>
                <a:latin typeface="+mn-lt"/>
                <a:ea typeface="+mn-ea"/>
                <a:cs typeface="+mn-cs"/>
              </a:rPr>
              <a:t>プロジェクト説明スライド</a:t>
            </a:r>
            <a:endParaRPr kumimoji="1" lang="en-US" altLang="ja-JP" sz="1200" b="1" i="0" u="none" strike="noStrike" kern="1200" cap="none" spc="0" normalizeH="0" baseline="0" noProof="0" dirty="0">
              <a:ln>
                <a:noFill/>
              </a:ln>
              <a:solidFill>
                <a:schemeClr val="tx1">
                  <a:lumMod val="85000"/>
                  <a:lumOff val="15000"/>
                </a:schemeClr>
              </a:solidFill>
              <a:effectLst/>
              <a:uLnTx/>
              <a:uFillTx/>
              <a:latin typeface="+mn-lt"/>
              <a:ea typeface="+mn-ea"/>
              <a:cs typeface="+mn-cs"/>
            </a:endParaRPr>
          </a:p>
        </p:txBody>
      </p:sp>
      <p:sp>
        <p:nvSpPr>
          <p:cNvPr id="4" name="タイトル 4">
            <a:extLst>
              <a:ext uri="{FF2B5EF4-FFF2-40B4-BE49-F238E27FC236}">
                <a16:creationId xmlns:a16="http://schemas.microsoft.com/office/drawing/2014/main" id="{18BAA6AA-34F8-CF68-55DA-4CB05CD08496}"/>
              </a:ext>
            </a:extLst>
          </p:cNvPr>
          <p:cNvSpPr txBox="1">
            <a:spLocks/>
          </p:cNvSpPr>
          <p:nvPr/>
        </p:nvSpPr>
        <p:spPr>
          <a:xfrm>
            <a:off x="417000" y="2940225"/>
            <a:ext cx="9072000" cy="615600"/>
          </a:xfrm>
          <a:prstGeom prst="rect">
            <a:avLst/>
          </a:prstGeom>
        </p:spPr>
        <p:txBody>
          <a:bodyPr anchor="ctr"/>
          <a:lstStyle>
            <a:lvl1pPr algn="l" defTabSz="990564" rtl="0" eaLnBrk="1" latinLnBrk="0" hangingPunct="1">
              <a:spcBef>
                <a:spcPct val="0"/>
              </a:spcBef>
              <a:buNone/>
              <a:defRPr kumimoji="1" sz="2000" b="1" kern="1200" baseline="0">
                <a:solidFill>
                  <a:schemeClr val="tx1">
                    <a:lumMod val="85000"/>
                    <a:lumOff val="15000"/>
                  </a:schemeClr>
                </a:solidFill>
                <a:latin typeface="+mj-lt"/>
                <a:ea typeface="+mj-ea"/>
                <a:cs typeface="+mj-cs"/>
                <a:sym typeface="+mj-lt"/>
              </a:defRPr>
            </a:lvl1pPr>
          </a:lstStyle>
          <a:p>
            <a:pPr algn="ctr" fontAlgn="auto">
              <a:spcAft>
                <a:spcPts val="0"/>
              </a:spcAft>
            </a:pPr>
            <a:r>
              <a:rPr lang="ja-JP" altLang="en-US" sz="3200" dirty="0"/>
              <a:t>（プロジェクト名称）</a:t>
            </a:r>
          </a:p>
        </p:txBody>
      </p:sp>
      <p:sp>
        <p:nvSpPr>
          <p:cNvPr id="5" name="タイトル 4">
            <a:extLst>
              <a:ext uri="{FF2B5EF4-FFF2-40B4-BE49-F238E27FC236}">
                <a16:creationId xmlns:a16="http://schemas.microsoft.com/office/drawing/2014/main" id="{F3AACE8E-ED09-A672-A03B-E86EE6F7802C}"/>
              </a:ext>
            </a:extLst>
          </p:cNvPr>
          <p:cNvSpPr txBox="1">
            <a:spLocks/>
          </p:cNvSpPr>
          <p:nvPr/>
        </p:nvSpPr>
        <p:spPr bwMode="gray">
          <a:xfrm>
            <a:off x="6367463" y="4654725"/>
            <a:ext cx="2295525" cy="615600"/>
          </a:xfrm>
          <a:prstGeom prst="rect">
            <a:avLst/>
          </a:prstGeom>
        </p:spPr>
        <p:txBody>
          <a:bodyPr vert="horz" lIns="0" tIns="0" rIns="0" bIns="0" rtlCol="0" anchor="ctr" anchorCtr="0">
            <a:noAutofit/>
          </a:bodyPr>
          <a:lst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a:lstStyle>
          <a:p>
            <a:pPr fontAlgn="auto">
              <a:spcAft>
                <a:spcPts val="0"/>
              </a:spcAft>
            </a:pPr>
            <a:r>
              <a:rPr lang="ja-JP" altLang="en-US" sz="1400" dirty="0">
                <a:solidFill>
                  <a:schemeClr val="tx1">
                    <a:lumMod val="85000"/>
                    <a:lumOff val="15000"/>
                  </a:schemeClr>
                </a:solidFill>
              </a:rPr>
              <a:t>株式会社〇〇〇〇</a:t>
            </a:r>
          </a:p>
        </p:txBody>
      </p:sp>
      <p:sp>
        <p:nvSpPr>
          <p:cNvPr id="6" name="フッター プレースホルダー 1">
            <a:extLst>
              <a:ext uri="{FF2B5EF4-FFF2-40B4-BE49-F238E27FC236}">
                <a16:creationId xmlns:a16="http://schemas.microsoft.com/office/drawing/2014/main" id="{FE08F243-9ECA-5B49-011A-87AA0A51462B}"/>
              </a:ext>
            </a:extLst>
          </p:cNvPr>
          <p:cNvSpPr>
            <a:spLocks noGrp="1"/>
          </p:cNvSpPr>
          <p:nvPr>
            <p:ph type="ftr" sz="quarter" idx="3"/>
          </p:nvPr>
        </p:nvSpPr>
        <p:spPr>
          <a:xfrm>
            <a:off x="416999" y="6588000"/>
            <a:ext cx="4068000" cy="169200"/>
          </a:xfrm>
        </p:spPr>
        <p:txBody>
          <a:bodyPr/>
          <a:lstStyle/>
          <a:p>
            <a:pPr fontAlgn="auto">
              <a:spcBef>
                <a:spcPts val="0"/>
              </a:spcBef>
              <a:spcAft>
                <a:spcPts val="0"/>
              </a:spcAft>
            </a:pPr>
            <a:r>
              <a:rPr kumimoji="1" lang="ja-JP" altLang="en-US" dirty="0"/>
              <a:t>革新事業創造戦略会議　審査用</a:t>
            </a:r>
            <a:endParaRPr kumimoji="1" lang="en-GB" altLang="en-GB" dirty="0"/>
          </a:p>
        </p:txBody>
      </p:sp>
      <p:sp>
        <p:nvSpPr>
          <p:cNvPr id="7" name="正方形/長方形 6">
            <a:extLst>
              <a:ext uri="{FF2B5EF4-FFF2-40B4-BE49-F238E27FC236}">
                <a16:creationId xmlns:a16="http://schemas.microsoft.com/office/drawing/2014/main" id="{FD4E01DD-9CC5-D844-89EB-2E94B9C5FB6C}"/>
              </a:ext>
            </a:extLst>
          </p:cNvPr>
          <p:cNvSpPr/>
          <p:nvPr/>
        </p:nvSpPr>
        <p:spPr bwMode="gray">
          <a:xfrm>
            <a:off x="1547852" y="3927629"/>
            <a:ext cx="6810297" cy="646715"/>
          </a:xfrm>
          <a:prstGeom prst="rect">
            <a:avLst/>
          </a:prstGeom>
          <a:solidFill>
            <a:schemeClr val="bg1"/>
          </a:solidFill>
          <a:ln w="12700" algn="ctr">
            <a:solidFill>
              <a:schemeClr val="accent1"/>
            </a:solidFill>
            <a:miter lim="800000"/>
            <a:headEnd/>
            <a:tailEnd/>
          </a:ln>
        </p:spPr>
        <p:txBody>
          <a:bodyPr rot="0" spcFirstLastPara="0" vertOverflow="overflow" horzOverflow="overflow" vert="horz" wrap="square" lIns="36000" tIns="0" rIns="36000" bIns="0" numCol="1" spcCol="0" rtlCol="0" fromWordArt="0" anchor="ctr" anchorCtr="0" forceAA="0" compatLnSpc="1">
            <a:prstTxWarp prst="textNoShape">
              <a:avLst/>
            </a:prstTxWarp>
            <a:noAutofit/>
          </a:bodyPr>
          <a:lstStyle/>
          <a:p>
            <a:pPr marL="0" marR="0" indent="0"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i="0" u="none" strike="noStrike" kern="1200" cap="none" spc="0" normalizeH="0" baseline="0" noProof="0" dirty="0">
                <a:ln>
                  <a:noFill/>
                </a:ln>
                <a:solidFill>
                  <a:schemeClr val="accent1"/>
                </a:solidFill>
                <a:effectLst/>
                <a:uLnTx/>
                <a:uFillTx/>
                <a:latin typeface="+mn-lt"/>
                <a:ea typeface="+mn-ea"/>
                <a:cs typeface="+mn-cs"/>
              </a:rPr>
              <a:t>【</a:t>
            </a:r>
            <a:r>
              <a:rPr kumimoji="1" lang="ja-JP" altLang="en-US" sz="1200" i="0" u="none" strike="noStrike" kern="1200" cap="none" spc="0" normalizeH="0" baseline="0" noProof="0" dirty="0">
                <a:ln>
                  <a:noFill/>
                </a:ln>
                <a:solidFill>
                  <a:schemeClr val="accent1"/>
                </a:solidFill>
                <a:effectLst/>
                <a:uLnTx/>
                <a:uFillTx/>
                <a:latin typeface="+mn-lt"/>
                <a:ea typeface="+mn-ea"/>
                <a:cs typeface="+mn-cs"/>
              </a:rPr>
              <a:t>記載する際の</a:t>
            </a:r>
            <a:r>
              <a:rPr kumimoji="1" lang="ja-JP" altLang="en-US" sz="1200" dirty="0">
                <a:solidFill>
                  <a:schemeClr val="accent1"/>
                </a:solidFill>
                <a:latin typeface="+mn-lt"/>
                <a:cs typeface="+mn-cs"/>
              </a:rPr>
              <a:t>ポイント</a:t>
            </a:r>
            <a:r>
              <a:rPr kumimoji="1" lang="en-US" altLang="ja-JP" sz="1200" i="0" u="none" strike="noStrike" kern="1200" cap="none" spc="0" normalizeH="0" baseline="0" noProof="0" dirty="0">
                <a:ln>
                  <a:noFill/>
                </a:ln>
                <a:solidFill>
                  <a:schemeClr val="accent1"/>
                </a:solidFill>
                <a:effectLst/>
                <a:uLnTx/>
                <a:uFillTx/>
                <a:latin typeface="+mn-lt"/>
                <a:ea typeface="+mn-ea"/>
                <a:cs typeface="+mn-cs"/>
              </a:rPr>
              <a:t>】 </a:t>
            </a:r>
            <a:endParaRPr kumimoji="1" lang="en-US" altLang="ja-JP" sz="1200" dirty="0">
              <a:solidFill>
                <a:schemeClr val="accent1"/>
              </a:solidFill>
              <a:latin typeface="+mn-lt"/>
              <a:cs typeface="+mn-cs"/>
            </a:endParaRPr>
          </a:p>
          <a:p>
            <a:pPr marL="171450" marR="0" indent="-171450"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dirty="0">
                <a:solidFill>
                  <a:schemeClr val="accent1"/>
                </a:solidFill>
                <a:latin typeface="+mn-lt"/>
                <a:cs typeface="+mn-cs"/>
              </a:rPr>
              <a:t>ここに記載するプロジェクト名称は、</a:t>
            </a:r>
            <a:r>
              <a:rPr kumimoji="1" lang="en-US" altLang="ja-JP" sz="1200" dirty="0">
                <a:solidFill>
                  <a:schemeClr val="accent1"/>
                </a:solidFill>
                <a:latin typeface="+mn-lt"/>
                <a:cs typeface="+mn-cs"/>
              </a:rPr>
              <a:t>A-IDEA</a:t>
            </a:r>
            <a:r>
              <a:rPr kumimoji="1" lang="ja-JP" altLang="en-US" sz="1200">
                <a:solidFill>
                  <a:schemeClr val="accent1"/>
                </a:solidFill>
                <a:latin typeface="+mn-lt"/>
                <a:cs typeface="+mn-cs"/>
              </a:rPr>
              <a:t>登録における「</a:t>
            </a:r>
            <a:r>
              <a:rPr kumimoji="1" lang="ja-JP" altLang="en-US" sz="1200" dirty="0">
                <a:solidFill>
                  <a:schemeClr val="accent1"/>
                </a:solidFill>
                <a:latin typeface="+mn-lt"/>
                <a:cs typeface="+mn-cs"/>
              </a:rPr>
              <a:t>アイディア名</a:t>
            </a:r>
            <a:r>
              <a:rPr kumimoji="1" lang="ja-JP" altLang="en-US" sz="1200">
                <a:solidFill>
                  <a:schemeClr val="accent1"/>
                </a:solidFill>
                <a:latin typeface="+mn-lt"/>
                <a:cs typeface="+mn-cs"/>
              </a:rPr>
              <a:t>」と完全</a:t>
            </a:r>
            <a:r>
              <a:rPr kumimoji="1" lang="ja-JP" altLang="en-US" sz="1200" dirty="0">
                <a:solidFill>
                  <a:schemeClr val="accent1"/>
                </a:solidFill>
                <a:latin typeface="+mn-lt"/>
                <a:cs typeface="+mn-cs"/>
              </a:rPr>
              <a:t>に一致するようにしてください。</a:t>
            </a:r>
            <a:endParaRPr kumimoji="1" lang="en-US" altLang="ja-JP" sz="1200" dirty="0">
              <a:solidFill>
                <a:schemeClr val="accent1"/>
              </a:solidFill>
              <a:latin typeface="+mn-lt"/>
              <a:cs typeface="+mn-cs"/>
            </a:endParaRPr>
          </a:p>
        </p:txBody>
      </p:sp>
    </p:spTree>
    <p:extLst>
      <p:ext uri="{BB962C8B-B14F-4D97-AF65-F5344CB8AC3E}">
        <p14:creationId xmlns:p14="http://schemas.microsoft.com/office/powerpoint/2010/main" val="907948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18995DDC-F7B3-5EB6-92DF-2C1EC9CB7868}"/>
              </a:ext>
            </a:extLst>
          </p:cNvPr>
          <p:cNvSpPr>
            <a:spLocks noGrp="1"/>
          </p:cNvSpPr>
          <p:nvPr>
            <p:ph type="title"/>
          </p:nvPr>
        </p:nvSpPr>
        <p:spPr/>
        <p:txBody>
          <a:bodyPr/>
          <a:lstStyle/>
          <a:p>
            <a:r>
              <a:rPr lang="en-US" altLang="ja-JP" dirty="0">
                <a:latin typeface="+mn-ea"/>
                <a:ea typeface="+mn-ea"/>
              </a:rPr>
              <a:t>5-2 </a:t>
            </a:r>
            <a:r>
              <a:rPr lang="ja-JP" altLang="en-US" dirty="0">
                <a:latin typeface="+mn-ea"/>
                <a:ea typeface="+mn-ea"/>
              </a:rPr>
              <a:t>アイディア実現による成果</a:t>
            </a:r>
            <a:r>
              <a:rPr lang="en-US" altLang="ja-JP" dirty="0">
                <a:latin typeface="+mn-ea"/>
                <a:ea typeface="+mn-ea"/>
              </a:rPr>
              <a:t> </a:t>
            </a:r>
            <a:endParaRPr lang="ja-JP" altLang="en-US" dirty="0">
              <a:latin typeface="+mn-ea"/>
              <a:ea typeface="+mn-ea"/>
            </a:endParaRPr>
          </a:p>
        </p:txBody>
      </p:sp>
      <p:sp>
        <p:nvSpPr>
          <p:cNvPr id="4" name="正方形/長方形 3">
            <a:extLst>
              <a:ext uri="{FF2B5EF4-FFF2-40B4-BE49-F238E27FC236}">
                <a16:creationId xmlns:a16="http://schemas.microsoft.com/office/drawing/2014/main" id="{6E1A01C3-CAF2-3747-35D5-9E75F37BB102}"/>
              </a:ext>
            </a:extLst>
          </p:cNvPr>
          <p:cNvSpPr/>
          <p:nvPr/>
        </p:nvSpPr>
        <p:spPr bwMode="gray">
          <a:xfrm>
            <a:off x="266699" y="52388"/>
            <a:ext cx="2324101" cy="363269"/>
          </a:xfrm>
          <a:prstGeom prst="rect">
            <a:avLst/>
          </a:prstGeom>
          <a:gradFill flip="none" rotWithShape="1">
            <a:gsLst>
              <a:gs pos="0">
                <a:schemeClr val="accent5"/>
              </a:gs>
              <a:gs pos="25000">
                <a:schemeClr val="accent4"/>
              </a:gs>
              <a:gs pos="75000">
                <a:schemeClr val="accent4"/>
              </a:gs>
              <a:gs pos="100000">
                <a:schemeClr val="accent3"/>
              </a:gs>
            </a:gsLst>
            <a:lin ang="0" scaled="1"/>
            <a:tileRect/>
          </a:gra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rPr>
              <a:t>5. </a:t>
            </a:r>
            <a:r>
              <a:rPr kumimoji="1" lang="ja-JP" altLang="en-US"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rPr>
              <a:t>革新性と成果</a:t>
            </a:r>
          </a:p>
        </p:txBody>
      </p:sp>
      <p:sp>
        <p:nvSpPr>
          <p:cNvPr id="7" name="タイトル 4">
            <a:extLst>
              <a:ext uri="{FF2B5EF4-FFF2-40B4-BE49-F238E27FC236}">
                <a16:creationId xmlns:a16="http://schemas.microsoft.com/office/drawing/2014/main" id="{3A1AEBFF-28B2-66CB-5ED3-0C94E5DFA3F6}"/>
              </a:ext>
            </a:extLst>
          </p:cNvPr>
          <p:cNvSpPr txBox="1">
            <a:spLocks/>
          </p:cNvSpPr>
          <p:nvPr/>
        </p:nvSpPr>
        <p:spPr bwMode="gray">
          <a:xfrm>
            <a:off x="7216588" y="449003"/>
            <a:ext cx="2422713" cy="363269"/>
          </a:xfrm>
          <a:prstGeom prst="rect">
            <a:avLst/>
          </a:prstGeom>
        </p:spPr>
        <p:txBody>
          <a:bodyPr vert="horz" lIns="0" tIns="0" rIns="0" bIns="0" rtlCol="0" anchor="ctr" anchorCtr="0">
            <a:noAutofit/>
          </a:bodyPr>
          <a:lst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a:lstStyle>
          <a:p>
            <a:pPr algn="r" fontAlgn="auto">
              <a:spcAft>
                <a:spcPts val="0"/>
              </a:spcAft>
            </a:pPr>
            <a:r>
              <a:rPr lang="ja-JP" altLang="en-US" sz="1200" dirty="0">
                <a:solidFill>
                  <a:schemeClr val="tx1">
                    <a:lumMod val="85000"/>
                    <a:lumOff val="15000"/>
                  </a:schemeClr>
                </a:solidFill>
              </a:rPr>
              <a:t>主な審査ポイント：革新性・インパクト</a:t>
            </a:r>
          </a:p>
        </p:txBody>
      </p:sp>
      <p:sp>
        <p:nvSpPr>
          <p:cNvPr id="6" name="テキスト ボックス 5">
            <a:extLst>
              <a:ext uri="{FF2B5EF4-FFF2-40B4-BE49-F238E27FC236}">
                <a16:creationId xmlns:a16="http://schemas.microsoft.com/office/drawing/2014/main" id="{3E9ADFF0-1EF7-071C-0A7C-D78CEED64102}"/>
              </a:ext>
            </a:extLst>
          </p:cNvPr>
          <p:cNvSpPr txBox="1"/>
          <p:nvPr/>
        </p:nvSpPr>
        <p:spPr bwMode="gray">
          <a:xfrm>
            <a:off x="416999" y="982693"/>
            <a:ext cx="5373266" cy="246221"/>
          </a:xfrm>
          <a:prstGeom prst="rect">
            <a:avLst/>
          </a:prstGeom>
          <a:noFill/>
        </p:spPr>
        <p:txBody>
          <a:bodyPr wrap="non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600" b="0" i="0" u="none" strike="noStrike" kern="1200" cap="none" spc="0" normalizeH="0" baseline="0" noProof="0" dirty="0">
                <a:ln>
                  <a:noFill/>
                </a:ln>
                <a:solidFill>
                  <a:schemeClr val="tx1">
                    <a:lumMod val="85000"/>
                    <a:lumOff val="15000"/>
                  </a:schemeClr>
                </a:solidFill>
                <a:effectLst/>
                <a:uLnTx/>
                <a:uFillTx/>
                <a:latin typeface="+mn-lt"/>
                <a:ea typeface="+mn-ea"/>
                <a:cs typeface="+mn-cs"/>
              </a:rPr>
              <a:t>キーメッセージ（本スライドで一番伝えたいこと）を入力してください。</a:t>
            </a:r>
          </a:p>
        </p:txBody>
      </p:sp>
      <p:sp>
        <p:nvSpPr>
          <p:cNvPr id="8" name="正方形/長方形 7">
            <a:extLst>
              <a:ext uri="{FF2B5EF4-FFF2-40B4-BE49-F238E27FC236}">
                <a16:creationId xmlns:a16="http://schemas.microsoft.com/office/drawing/2014/main" id="{656CA19A-6E0A-CD2E-4406-18A21F3A2CCA}"/>
              </a:ext>
            </a:extLst>
          </p:cNvPr>
          <p:cNvSpPr/>
          <p:nvPr/>
        </p:nvSpPr>
        <p:spPr bwMode="gray">
          <a:xfrm>
            <a:off x="416999" y="2903464"/>
            <a:ext cx="7330001" cy="917893"/>
          </a:xfrm>
          <a:prstGeom prst="rect">
            <a:avLst/>
          </a:prstGeom>
          <a:noFill/>
          <a:ln w="12700" algn="ctr">
            <a:solidFill>
              <a:schemeClr val="accent1"/>
            </a:solidFill>
            <a:miter lim="800000"/>
            <a:headEnd/>
            <a:tailEnd/>
          </a:ln>
        </p:spPr>
        <p:txBody>
          <a:bodyPr rot="0" spcFirstLastPara="0" vertOverflow="overflow" horzOverflow="overflow" vert="horz" wrap="square" lIns="36000" tIns="0" rIns="36000" bIns="0" numCol="1" spcCol="0" rtlCol="0" fromWordArt="0" anchor="ctr" anchorCtr="0" forceAA="0" compatLnSpc="1">
            <a:prstTxWarp prst="textNoShape">
              <a:avLst/>
            </a:prstTxWarp>
            <a:no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i="0" u="none" strike="noStrike" kern="1200" cap="none" spc="0" normalizeH="0" baseline="0" noProof="0" dirty="0">
                <a:ln>
                  <a:noFill/>
                </a:ln>
                <a:solidFill>
                  <a:schemeClr val="accent1"/>
                </a:solidFill>
                <a:effectLst/>
                <a:uLnTx/>
                <a:uFillTx/>
                <a:latin typeface="+mn-lt"/>
                <a:ea typeface="+mn-ea"/>
                <a:cs typeface="+mn-cs"/>
              </a:rPr>
              <a:t>【</a:t>
            </a:r>
            <a:r>
              <a:rPr kumimoji="1" lang="ja-JP" altLang="en-US" sz="1200" i="0" u="none" strike="noStrike" kern="1200" cap="none" spc="0" normalizeH="0" baseline="0" noProof="0" dirty="0">
                <a:ln>
                  <a:noFill/>
                </a:ln>
                <a:solidFill>
                  <a:schemeClr val="accent1"/>
                </a:solidFill>
                <a:effectLst/>
                <a:uLnTx/>
                <a:uFillTx/>
                <a:latin typeface="+mn-lt"/>
                <a:ea typeface="+mn-ea"/>
                <a:cs typeface="+mn-cs"/>
              </a:rPr>
              <a:t>記載する際の</a:t>
            </a:r>
            <a:r>
              <a:rPr kumimoji="1" lang="ja-JP" altLang="en-US" sz="1200" dirty="0">
                <a:solidFill>
                  <a:schemeClr val="accent1"/>
                </a:solidFill>
                <a:latin typeface="+mn-lt"/>
                <a:cs typeface="+mn-cs"/>
              </a:rPr>
              <a:t>ポイント</a:t>
            </a:r>
            <a:r>
              <a:rPr kumimoji="1" lang="en-US" altLang="ja-JP" sz="1200" i="0" u="none" strike="noStrike" kern="1200" cap="none" spc="0" normalizeH="0" baseline="0" noProof="0" dirty="0">
                <a:ln>
                  <a:noFill/>
                </a:ln>
                <a:solidFill>
                  <a:schemeClr val="accent1"/>
                </a:solidFill>
                <a:effectLst/>
                <a:uLnTx/>
                <a:uFillTx/>
                <a:latin typeface="+mn-lt"/>
                <a:ea typeface="+mn-ea"/>
                <a:cs typeface="+mn-cs"/>
              </a:rPr>
              <a:t>】 </a:t>
            </a:r>
            <a:endParaRPr kumimoji="1" lang="en-US" altLang="ja-JP" sz="1200" dirty="0">
              <a:solidFill>
                <a:schemeClr val="accent1"/>
              </a:solidFill>
              <a:latin typeface="+mn-lt"/>
              <a:cs typeface="+mn-cs"/>
            </a:endParaRPr>
          </a:p>
          <a:p>
            <a:pPr marL="171450" marR="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dirty="0">
                <a:solidFill>
                  <a:schemeClr val="accent1"/>
                </a:solidFill>
                <a:latin typeface="+mn-lt"/>
                <a:cs typeface="+mn-cs"/>
              </a:rPr>
              <a:t>プロジェクトの成果として、地域や社会、住民にどのような好影響や変化が生じるか、明確かつ具体的に描けているか。</a:t>
            </a:r>
            <a:endParaRPr kumimoji="1" lang="en-US" altLang="ja-JP" sz="1200" dirty="0">
              <a:solidFill>
                <a:schemeClr val="accent1"/>
              </a:solidFill>
              <a:latin typeface="+mn-lt"/>
              <a:cs typeface="+mn-cs"/>
            </a:endParaRPr>
          </a:p>
          <a:p>
            <a:pPr marL="171450" marR="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dirty="0">
                <a:solidFill>
                  <a:schemeClr val="accent1"/>
                </a:solidFill>
                <a:latin typeface="+mn-lt"/>
                <a:cs typeface="+mn-cs"/>
              </a:rPr>
              <a:t>プロジェクトの成果を国・地域の内外を問わず波及することが見込めるか。</a:t>
            </a:r>
            <a:endParaRPr kumimoji="1" lang="en-US" altLang="ja-JP" sz="1200" dirty="0">
              <a:solidFill>
                <a:schemeClr val="accent1"/>
              </a:solidFill>
              <a:latin typeface="+mn-lt"/>
              <a:cs typeface="+mn-cs"/>
            </a:endParaRPr>
          </a:p>
          <a:p>
            <a:pPr marL="171450" marR="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dirty="0">
                <a:solidFill>
                  <a:schemeClr val="accent1"/>
                </a:solidFill>
                <a:latin typeface="+mn-lt"/>
                <a:cs typeface="+mn-cs"/>
              </a:rPr>
              <a:t>新市場の開拓や業界のトップランナー交代など社会経済の変革を引き起こしうるプロジェクトか。</a:t>
            </a:r>
            <a:endParaRPr kumimoji="1" lang="en-US" altLang="ja-JP" sz="1200" dirty="0">
              <a:solidFill>
                <a:schemeClr val="accent1"/>
              </a:solidFill>
              <a:latin typeface="+mn-lt"/>
              <a:cs typeface="+mn-cs"/>
            </a:endParaRPr>
          </a:p>
        </p:txBody>
      </p:sp>
      <p:sp>
        <p:nvSpPr>
          <p:cNvPr id="10" name="テキスト ボックス 9">
            <a:extLst>
              <a:ext uri="{FF2B5EF4-FFF2-40B4-BE49-F238E27FC236}">
                <a16:creationId xmlns:a16="http://schemas.microsoft.com/office/drawing/2014/main" id="{0FC771BC-2785-AFD3-0733-200FA1F5996D}"/>
              </a:ext>
            </a:extLst>
          </p:cNvPr>
          <p:cNvSpPr txBox="1"/>
          <p:nvPr/>
        </p:nvSpPr>
        <p:spPr bwMode="gray">
          <a:xfrm>
            <a:off x="416999" y="1327525"/>
            <a:ext cx="9372602" cy="1477328"/>
          </a:xfrm>
          <a:prstGeom prst="rect">
            <a:avLst/>
          </a:prstGeom>
          <a:noFill/>
        </p:spPr>
        <p:txBody>
          <a:bodyPr wrap="square" lIns="0" tIns="0" rIns="0" bIns="0" rtlCol="0">
            <a:spAutoFit/>
          </a:bodyPr>
          <a:lstStyle/>
          <a:p>
            <a:pPr marR="0" algn="l" defTabSz="990564" rtl="0" eaLnBrk="1" fontAlgn="auto" latinLnBrk="0" hangingPunct="1">
              <a:lnSpc>
                <a:spcPct val="100000"/>
              </a:lnSpc>
              <a:spcBef>
                <a:spcPts val="0"/>
              </a:spcBef>
              <a:spcAft>
                <a:spcPts val="0"/>
              </a:spcAft>
              <a:buClrTx/>
              <a:buSzPct val="100000"/>
              <a:tabLst/>
            </a:pPr>
            <a:r>
              <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rPr>
              <a:t>【</a:t>
            </a: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記載事項</a:t>
            </a:r>
            <a:r>
              <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rPr>
              <a:t>】 </a:t>
            </a: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アイディア実現によって見込まれる成果・インパクトについて具体的に記載してください。</a:t>
            </a: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成果・インパクト</a:t>
            </a: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dirty="0">
                <a:solidFill>
                  <a:schemeClr val="tx1">
                    <a:lumMod val="85000"/>
                    <a:lumOff val="15000"/>
                  </a:schemeClr>
                </a:solidFill>
                <a:latin typeface="+mn-ea"/>
                <a:cs typeface="+mn-cs"/>
              </a:rPr>
              <a:t>想定する市場の有無、市場規模の算出（以下は考え方の例）</a:t>
            </a:r>
            <a:endParaRPr kumimoji="1" lang="en-US" altLang="ja-JP" sz="1200" dirty="0">
              <a:solidFill>
                <a:schemeClr val="tx1">
                  <a:lumMod val="85000"/>
                  <a:lumOff val="15000"/>
                </a:schemeClr>
              </a:solidFill>
              <a:latin typeface="+mn-ea"/>
              <a:cs typeface="+mn-cs"/>
            </a:endParaRPr>
          </a:p>
          <a:p>
            <a:pPr marL="1030986" lvl="2" indent="-171450" defTabSz="990564" fontAlgn="auto">
              <a:spcBef>
                <a:spcPts val="0"/>
              </a:spcBef>
              <a:spcAft>
                <a:spcPts val="0"/>
              </a:spcAft>
              <a:buSzPct val="100000"/>
              <a:buFont typeface="Arial" panose="020B0604020202020204" pitchFamily="34" charset="0"/>
              <a:buChar char="•"/>
            </a:pPr>
            <a:r>
              <a:rPr kumimoji="1" lang="en-US" altLang="ja-JP" sz="1200" dirty="0">
                <a:solidFill>
                  <a:schemeClr val="tx1">
                    <a:lumMod val="85000"/>
                    <a:lumOff val="15000"/>
                  </a:schemeClr>
                </a:solidFill>
                <a:latin typeface="+mn-ea"/>
                <a:cs typeface="+mn-cs"/>
              </a:rPr>
              <a:t>TAM</a:t>
            </a:r>
            <a:r>
              <a:rPr kumimoji="1" lang="ja-JP" altLang="en-US" sz="1200" dirty="0">
                <a:solidFill>
                  <a:schemeClr val="tx1">
                    <a:lumMod val="85000"/>
                    <a:lumOff val="15000"/>
                  </a:schemeClr>
                </a:solidFill>
                <a:latin typeface="+mn-ea"/>
                <a:cs typeface="+mn-cs"/>
              </a:rPr>
              <a:t>：ある事業が関連する市場全体の規模</a:t>
            </a:r>
            <a:endParaRPr kumimoji="1" lang="en-US" altLang="ja-JP" sz="1200" dirty="0">
              <a:solidFill>
                <a:schemeClr val="tx1">
                  <a:lumMod val="85000"/>
                  <a:lumOff val="15000"/>
                </a:schemeClr>
              </a:solidFill>
              <a:latin typeface="+mn-ea"/>
              <a:cs typeface="+mn-cs"/>
            </a:endParaRPr>
          </a:p>
          <a:p>
            <a:pPr marL="1030986" lvl="2" indent="-171450" defTabSz="990564" fontAlgn="auto">
              <a:spcBef>
                <a:spcPts val="0"/>
              </a:spcBef>
              <a:spcAft>
                <a:spcPts val="0"/>
              </a:spcAft>
              <a:buSzPct val="100000"/>
              <a:buFont typeface="Arial" panose="020B0604020202020204" pitchFamily="34" charset="0"/>
              <a:buChar char="•"/>
            </a:pPr>
            <a:r>
              <a:rPr kumimoji="1" lang="en-US" altLang="ja-JP" sz="1200" dirty="0">
                <a:solidFill>
                  <a:schemeClr val="tx1">
                    <a:lumMod val="85000"/>
                    <a:lumOff val="15000"/>
                  </a:schemeClr>
                </a:solidFill>
                <a:latin typeface="+mn-ea"/>
                <a:cs typeface="+mn-cs"/>
              </a:rPr>
              <a:t>SAM</a:t>
            </a:r>
            <a:r>
              <a:rPr kumimoji="1" lang="ja-JP" altLang="en-US" sz="1200" dirty="0">
                <a:solidFill>
                  <a:schemeClr val="tx1">
                    <a:lumMod val="85000"/>
                    <a:lumOff val="15000"/>
                  </a:schemeClr>
                </a:solidFill>
                <a:latin typeface="+mn-ea"/>
                <a:cs typeface="+mn-cs"/>
              </a:rPr>
              <a:t>：ある事業が実際に獲得しうる最大の市場規模</a:t>
            </a:r>
            <a:endParaRPr kumimoji="1" lang="en-US" altLang="ja-JP" sz="1200" dirty="0">
              <a:solidFill>
                <a:schemeClr val="tx1">
                  <a:lumMod val="85000"/>
                  <a:lumOff val="15000"/>
                </a:schemeClr>
              </a:solidFill>
              <a:latin typeface="+mn-ea"/>
              <a:cs typeface="+mn-cs"/>
            </a:endParaRPr>
          </a:p>
          <a:p>
            <a:pPr marL="1030986" lvl="2" indent="-171450" defTabSz="990564" fontAlgn="auto">
              <a:spcBef>
                <a:spcPts val="0"/>
              </a:spcBef>
              <a:spcAft>
                <a:spcPts val="0"/>
              </a:spcAft>
              <a:buSzPct val="100000"/>
              <a:buFont typeface="Arial" panose="020B0604020202020204" pitchFamily="34" charset="0"/>
              <a:buChar char="•"/>
            </a:pPr>
            <a:r>
              <a:rPr kumimoji="1" lang="en-US" altLang="ja-JP" sz="1200" dirty="0">
                <a:solidFill>
                  <a:schemeClr val="tx1">
                    <a:lumMod val="85000"/>
                    <a:lumOff val="15000"/>
                  </a:schemeClr>
                </a:solidFill>
                <a:latin typeface="+mn-ea"/>
                <a:cs typeface="+mn-cs"/>
              </a:rPr>
              <a:t>SOM</a:t>
            </a:r>
            <a:r>
              <a:rPr kumimoji="1" lang="ja-JP" altLang="en-US" sz="1200" dirty="0">
                <a:solidFill>
                  <a:schemeClr val="tx1">
                    <a:lumMod val="85000"/>
                    <a:lumOff val="15000"/>
                  </a:schemeClr>
                </a:solidFill>
                <a:latin typeface="+mn-ea"/>
                <a:cs typeface="+mn-cs"/>
              </a:rPr>
              <a:t>：ある事業が実際にアプローチ可能な市場の規模</a:t>
            </a:r>
            <a:endParaRPr kumimoji="1" lang="en-US" altLang="ja-JP" sz="1200" dirty="0">
              <a:solidFill>
                <a:schemeClr val="tx1">
                  <a:lumMod val="85000"/>
                  <a:lumOff val="15000"/>
                </a:schemeClr>
              </a:solidFill>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市場シェアを獲得する・高く保ち続けるための仕組み・仕掛け</a:t>
            </a: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期待できる成果の根拠（仮説や試算でも可）</a:t>
            </a: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p:txBody>
      </p:sp>
      <p:sp>
        <p:nvSpPr>
          <p:cNvPr id="11" name="フッター プレースホルダー 1">
            <a:extLst>
              <a:ext uri="{FF2B5EF4-FFF2-40B4-BE49-F238E27FC236}">
                <a16:creationId xmlns:a16="http://schemas.microsoft.com/office/drawing/2014/main" id="{3263D14A-4A85-4E82-D8F6-218C482DFB54}"/>
              </a:ext>
            </a:extLst>
          </p:cNvPr>
          <p:cNvSpPr>
            <a:spLocks noGrp="1"/>
          </p:cNvSpPr>
          <p:nvPr>
            <p:ph type="ftr" sz="quarter" idx="3"/>
          </p:nvPr>
        </p:nvSpPr>
        <p:spPr>
          <a:xfrm>
            <a:off x="416999" y="6588000"/>
            <a:ext cx="4068000" cy="169200"/>
          </a:xfrm>
        </p:spPr>
        <p:txBody>
          <a:bodyPr/>
          <a:lstStyle/>
          <a:p>
            <a:pPr fontAlgn="auto">
              <a:spcBef>
                <a:spcPts val="0"/>
              </a:spcBef>
              <a:spcAft>
                <a:spcPts val="0"/>
              </a:spcAft>
            </a:pPr>
            <a:r>
              <a:rPr kumimoji="1" lang="ja-JP" altLang="en-US" dirty="0"/>
              <a:t>革新事業創造戦略会議　審査用</a:t>
            </a:r>
            <a:endParaRPr kumimoji="1" lang="en-GB" altLang="en-GB" dirty="0"/>
          </a:p>
        </p:txBody>
      </p:sp>
    </p:spTree>
    <p:extLst>
      <p:ext uri="{BB962C8B-B14F-4D97-AF65-F5344CB8AC3E}">
        <p14:creationId xmlns:p14="http://schemas.microsoft.com/office/powerpoint/2010/main" val="11857570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グループ化 41">
            <a:extLst>
              <a:ext uri="{FF2B5EF4-FFF2-40B4-BE49-F238E27FC236}">
                <a16:creationId xmlns:a16="http://schemas.microsoft.com/office/drawing/2014/main" id="{5BCE4671-4FA8-1089-D654-7CA6D847A64F}"/>
              </a:ext>
            </a:extLst>
          </p:cNvPr>
          <p:cNvGrpSpPr>
            <a:grpSpLocks/>
          </p:cNvGrpSpPr>
          <p:nvPr/>
        </p:nvGrpSpPr>
        <p:grpSpPr>
          <a:xfrm>
            <a:off x="417000" y="2955816"/>
            <a:ext cx="9072000" cy="1008000"/>
            <a:chOff x="417000" y="2850122"/>
            <a:chExt cx="9072000" cy="816473"/>
          </a:xfrm>
        </p:grpSpPr>
        <p:sp>
          <p:nvSpPr>
            <p:cNvPr id="23" name="テキスト ボックス 22">
              <a:extLst>
                <a:ext uri="{FF2B5EF4-FFF2-40B4-BE49-F238E27FC236}">
                  <a16:creationId xmlns:a16="http://schemas.microsoft.com/office/drawing/2014/main" id="{39B44C24-EC39-0A96-38C6-FD24F9DAE472}"/>
                </a:ext>
              </a:extLst>
            </p:cNvPr>
            <p:cNvSpPr txBox="1">
              <a:spLocks/>
            </p:cNvSpPr>
            <p:nvPr/>
          </p:nvSpPr>
          <p:spPr>
            <a:xfrm>
              <a:off x="4533000" y="2850122"/>
              <a:ext cx="2448000" cy="816473"/>
            </a:xfrm>
            <a:prstGeom prst="rect">
              <a:avLst/>
            </a:prstGeom>
            <a:noFill/>
            <a:ln w="6350">
              <a:noFill/>
              <a:miter lim="800000"/>
              <a:headEnd/>
              <a:tailEnd/>
            </a:ln>
          </p:spPr>
          <p:txBody>
            <a:bodyPr lIns="72000" tIns="72000" rIns="72000" bIns="72000" rtlCol="0" anchor="ctr"/>
            <a:lstStyle>
              <a:defPPr>
                <a:defRPr lang="en-US"/>
              </a:defPPr>
              <a:lvl1pPr marL="177800" indent="-88900" defTabSz="762000" eaLnBrk="0" hangingPunct="0">
                <a:lnSpc>
                  <a:spcPct val="106000"/>
                </a:lnSpc>
                <a:spcBef>
                  <a:spcPts val="0"/>
                </a:spcBef>
                <a:buFont typeface="Arial" panose="020B0604020202020204" pitchFamily="34" charset="0"/>
                <a:buChar char="•"/>
                <a:defRPr kumimoji="1" sz="1200"/>
              </a:lvl1pPr>
            </a:lstStyle>
            <a:p>
              <a:pPr marL="0" indent="0" algn="ctr">
                <a:buNone/>
              </a:pPr>
              <a:r>
                <a:rPr lang="ja-JP" altLang="en-US" dirty="0">
                  <a:solidFill>
                    <a:schemeClr val="tx1">
                      <a:lumMod val="85000"/>
                      <a:lumOff val="15000"/>
                    </a:schemeClr>
                  </a:solidFill>
                  <a:latin typeface="+mn-ea"/>
                </a:rPr>
                <a:t>ー</a:t>
              </a:r>
            </a:p>
          </p:txBody>
        </p:sp>
        <p:sp>
          <p:nvSpPr>
            <p:cNvPr id="24" name="テキスト ボックス 23">
              <a:extLst>
                <a:ext uri="{FF2B5EF4-FFF2-40B4-BE49-F238E27FC236}">
                  <a16:creationId xmlns:a16="http://schemas.microsoft.com/office/drawing/2014/main" id="{C256AB7B-855D-75D2-AF2A-6CF9A29815FA}"/>
                </a:ext>
              </a:extLst>
            </p:cNvPr>
            <p:cNvSpPr txBox="1">
              <a:spLocks/>
            </p:cNvSpPr>
            <p:nvPr/>
          </p:nvSpPr>
          <p:spPr>
            <a:xfrm>
              <a:off x="2025000" y="2850122"/>
              <a:ext cx="2448000" cy="816473"/>
            </a:xfrm>
            <a:prstGeom prst="rect">
              <a:avLst/>
            </a:prstGeom>
            <a:noFill/>
            <a:ln w="6350">
              <a:noFill/>
              <a:miter lim="800000"/>
              <a:headEnd/>
              <a:tailEnd/>
            </a:ln>
          </p:spPr>
          <p:txBody>
            <a:bodyPr lIns="72000" tIns="72000" rIns="72000" bIns="72000" rtlCol="0" anchor="t"/>
            <a:lstStyle>
              <a:defPPr>
                <a:defRPr lang="en-US"/>
              </a:defPPr>
              <a:lvl1pPr marL="177800" indent="-88900" defTabSz="762000" eaLnBrk="0" hangingPunct="0">
                <a:lnSpc>
                  <a:spcPct val="106000"/>
                </a:lnSpc>
                <a:spcBef>
                  <a:spcPts val="0"/>
                </a:spcBef>
                <a:buFont typeface="Arial" panose="020B0604020202020204" pitchFamily="34" charset="0"/>
                <a:buChar char="•"/>
                <a:defRPr kumimoji="1" sz="1200"/>
              </a:lvl1pPr>
            </a:lstStyle>
            <a:p>
              <a:pPr marL="171450" indent="-171450">
                <a:buFont typeface="Wingdings" panose="05000000000000000000" pitchFamily="2" charset="2"/>
                <a:buChar char="n"/>
              </a:pPr>
              <a:r>
                <a:rPr lang="en-US" altLang="ja-JP" dirty="0">
                  <a:solidFill>
                    <a:schemeClr val="tx1">
                      <a:lumMod val="85000"/>
                      <a:lumOff val="15000"/>
                    </a:schemeClr>
                  </a:solidFill>
                  <a:latin typeface="+mn-ea"/>
                </a:rPr>
                <a:t>xx</a:t>
              </a:r>
              <a:endParaRPr lang="ja-JP" altLang="en-US" dirty="0">
                <a:solidFill>
                  <a:schemeClr val="tx1">
                    <a:lumMod val="85000"/>
                    <a:lumOff val="15000"/>
                  </a:schemeClr>
                </a:solidFill>
                <a:latin typeface="+mn-ea"/>
              </a:endParaRPr>
            </a:p>
          </p:txBody>
        </p:sp>
        <p:sp>
          <p:nvSpPr>
            <p:cNvPr id="25" name="テキスト ボックス 24">
              <a:extLst>
                <a:ext uri="{FF2B5EF4-FFF2-40B4-BE49-F238E27FC236}">
                  <a16:creationId xmlns:a16="http://schemas.microsoft.com/office/drawing/2014/main" id="{C3414EF2-B911-A3AF-63FD-7DF0766CFB5B}"/>
                </a:ext>
              </a:extLst>
            </p:cNvPr>
            <p:cNvSpPr txBox="1">
              <a:spLocks/>
            </p:cNvSpPr>
            <p:nvPr/>
          </p:nvSpPr>
          <p:spPr>
            <a:xfrm>
              <a:off x="7041000" y="2850122"/>
              <a:ext cx="2448000" cy="816473"/>
            </a:xfrm>
            <a:prstGeom prst="rect">
              <a:avLst/>
            </a:prstGeom>
            <a:noFill/>
            <a:ln w="6350">
              <a:noFill/>
              <a:miter lim="800000"/>
              <a:headEnd/>
              <a:tailEnd/>
            </a:ln>
          </p:spPr>
          <p:txBody>
            <a:bodyPr lIns="72000" tIns="72000" rIns="72000" bIns="72000" rtlCol="0" anchor="ctr"/>
            <a:lstStyle>
              <a:defPPr>
                <a:defRPr lang="en-US"/>
              </a:defPPr>
              <a:lvl1pPr marL="177800" indent="-88900" defTabSz="762000" eaLnBrk="0" hangingPunct="0">
                <a:lnSpc>
                  <a:spcPct val="106000"/>
                </a:lnSpc>
                <a:spcBef>
                  <a:spcPts val="0"/>
                </a:spcBef>
                <a:buFont typeface="Arial" panose="020B0604020202020204" pitchFamily="34" charset="0"/>
                <a:buChar char="•"/>
                <a:defRPr kumimoji="1" sz="1200"/>
              </a:lvl1pPr>
            </a:lstStyle>
            <a:p>
              <a:pPr marL="0" indent="0" algn="ctr">
                <a:buNone/>
              </a:pPr>
              <a:r>
                <a:rPr lang="ja-JP" altLang="en-US" dirty="0">
                  <a:solidFill>
                    <a:schemeClr val="tx1">
                      <a:lumMod val="85000"/>
                      <a:lumOff val="15000"/>
                    </a:schemeClr>
                  </a:solidFill>
                  <a:latin typeface="+mn-ea"/>
                </a:rPr>
                <a:t>ー</a:t>
              </a:r>
            </a:p>
          </p:txBody>
        </p:sp>
        <p:sp>
          <p:nvSpPr>
            <p:cNvPr id="26" name="テキスト ボックス 25">
              <a:extLst>
                <a:ext uri="{FF2B5EF4-FFF2-40B4-BE49-F238E27FC236}">
                  <a16:creationId xmlns:a16="http://schemas.microsoft.com/office/drawing/2014/main" id="{0A317248-9186-F3E6-2C4E-8DF67A151000}"/>
                </a:ext>
              </a:extLst>
            </p:cNvPr>
            <p:cNvSpPr txBox="1">
              <a:spLocks/>
            </p:cNvSpPr>
            <p:nvPr/>
          </p:nvSpPr>
          <p:spPr>
            <a:xfrm>
              <a:off x="417000" y="2850122"/>
              <a:ext cx="1548000" cy="816473"/>
            </a:xfrm>
            <a:prstGeom prst="rect">
              <a:avLst/>
            </a:prstGeom>
            <a:solidFill>
              <a:schemeClr val="tx2">
                <a:lumMod val="20000"/>
                <a:lumOff val="80000"/>
              </a:schemeClr>
            </a:solidFill>
            <a:ln w="6350">
              <a:noFill/>
              <a:miter lim="800000"/>
              <a:headEnd/>
              <a:tailEnd/>
            </a:ln>
          </p:spPr>
          <p:txBody>
            <a:bodyPr lIns="72000" tIns="72000" rIns="72000" bIns="72000" rtlCol="0" anchor="ctr"/>
            <a:lstStyle>
              <a:defPPr>
                <a:defRPr lang="en-US"/>
              </a:defPPr>
              <a:lvl1pPr marL="0" lvl="0" indent="0" algn="ctr" defTabSz="914400" eaLnBrk="1" hangingPunct="1">
                <a:lnSpc>
                  <a:spcPct val="100000"/>
                </a:lnSpc>
                <a:buFont typeface="Arial" panose="020B0604020202020204" pitchFamily="34" charset="0"/>
                <a:buNone/>
                <a:defRPr kumimoji="0" sz="1200">
                  <a:solidFill>
                    <a:prstClr val="black"/>
                  </a:solidFill>
                </a:defRPr>
              </a:lvl1pPr>
            </a:lstStyle>
            <a:p>
              <a:pPr marL="0" lvl="0" indent="0" algn="ctr" defTabSz="914400" eaLnBrk="1" hangingPunct="1">
                <a:lnSpc>
                  <a:spcPct val="100000"/>
                </a:lnSpc>
                <a:spcBef>
                  <a:spcPct val="0"/>
                </a:spcBef>
                <a:buNone/>
              </a:pPr>
              <a:r>
                <a:rPr lang="ja-JP" altLang="en-US" b="1" dirty="0">
                  <a:solidFill>
                    <a:schemeClr val="accent1"/>
                  </a:solidFill>
                  <a:latin typeface="+mn-ea"/>
                </a:rPr>
                <a:t>愛知県</a:t>
              </a:r>
              <a:endParaRPr kumimoji="0" lang="ja-JP" altLang="en-US" b="1" dirty="0">
                <a:solidFill>
                  <a:schemeClr val="accent1"/>
                </a:solidFill>
                <a:latin typeface="+mn-ea"/>
              </a:endParaRPr>
            </a:p>
          </p:txBody>
        </p:sp>
      </p:grpSp>
      <p:grpSp>
        <p:nvGrpSpPr>
          <p:cNvPr id="43" name="グループ化 42">
            <a:extLst>
              <a:ext uri="{FF2B5EF4-FFF2-40B4-BE49-F238E27FC236}">
                <a16:creationId xmlns:a16="http://schemas.microsoft.com/office/drawing/2014/main" id="{2EB2FA0D-085E-2D82-BF3A-FB1413DED349}"/>
              </a:ext>
            </a:extLst>
          </p:cNvPr>
          <p:cNvGrpSpPr/>
          <p:nvPr/>
        </p:nvGrpSpPr>
        <p:grpSpPr>
          <a:xfrm>
            <a:off x="417000" y="1854677"/>
            <a:ext cx="9072000" cy="1008000"/>
            <a:chOff x="417000" y="1969413"/>
            <a:chExt cx="9072000" cy="816473"/>
          </a:xfrm>
        </p:grpSpPr>
        <p:sp>
          <p:nvSpPr>
            <p:cNvPr id="19" name="テキスト ボックス 18">
              <a:extLst>
                <a:ext uri="{FF2B5EF4-FFF2-40B4-BE49-F238E27FC236}">
                  <a16:creationId xmlns:a16="http://schemas.microsoft.com/office/drawing/2014/main" id="{F96480F3-5B1E-B185-BB43-65FFE133C6F9}"/>
                </a:ext>
              </a:extLst>
            </p:cNvPr>
            <p:cNvSpPr txBox="1"/>
            <p:nvPr/>
          </p:nvSpPr>
          <p:spPr>
            <a:xfrm>
              <a:off x="4533000" y="1969413"/>
              <a:ext cx="2448000" cy="816473"/>
            </a:xfrm>
            <a:prstGeom prst="rect">
              <a:avLst/>
            </a:prstGeom>
            <a:noFill/>
            <a:ln w="6350">
              <a:noFill/>
              <a:miter lim="800000"/>
              <a:headEnd/>
              <a:tailEnd/>
            </a:ln>
          </p:spPr>
          <p:txBody>
            <a:bodyPr lIns="72000" tIns="72000" rIns="72000" bIns="72000" rtlCol="0" anchor="t"/>
            <a:lstStyle>
              <a:defPPr>
                <a:defRPr lang="en-US"/>
              </a:defPPr>
              <a:lvl1pPr marL="177800" indent="-88900" defTabSz="762000" eaLnBrk="0" hangingPunct="0">
                <a:lnSpc>
                  <a:spcPct val="106000"/>
                </a:lnSpc>
                <a:spcBef>
                  <a:spcPts val="0"/>
                </a:spcBef>
                <a:buFont typeface="Arial" panose="020B0604020202020204" pitchFamily="34" charset="0"/>
                <a:buChar char="•"/>
                <a:defRPr kumimoji="1" sz="1200"/>
              </a:lvl1pPr>
            </a:lstStyle>
            <a:p>
              <a:pPr marL="171450" indent="-171450">
                <a:buFont typeface="Wingdings" panose="05000000000000000000" pitchFamily="2" charset="2"/>
                <a:buChar char="n"/>
              </a:pPr>
              <a:r>
                <a:rPr lang="en-US" altLang="ja-JP" dirty="0">
                  <a:solidFill>
                    <a:schemeClr val="tx1">
                      <a:lumMod val="85000"/>
                      <a:lumOff val="15000"/>
                    </a:schemeClr>
                  </a:solidFill>
                  <a:latin typeface="+mn-ea"/>
                </a:rPr>
                <a:t>xx</a:t>
              </a:r>
              <a:endParaRPr lang="ja-JP" altLang="en-US" dirty="0">
                <a:solidFill>
                  <a:schemeClr val="tx1">
                    <a:lumMod val="85000"/>
                    <a:lumOff val="15000"/>
                  </a:schemeClr>
                </a:solidFill>
                <a:latin typeface="+mn-ea"/>
              </a:endParaRPr>
            </a:p>
          </p:txBody>
        </p:sp>
        <p:sp>
          <p:nvSpPr>
            <p:cNvPr id="20" name="テキスト ボックス 19">
              <a:extLst>
                <a:ext uri="{FF2B5EF4-FFF2-40B4-BE49-F238E27FC236}">
                  <a16:creationId xmlns:a16="http://schemas.microsoft.com/office/drawing/2014/main" id="{EE919B4D-4E05-29C7-5233-53ABDC89C4D5}"/>
                </a:ext>
              </a:extLst>
            </p:cNvPr>
            <p:cNvSpPr txBox="1"/>
            <p:nvPr/>
          </p:nvSpPr>
          <p:spPr>
            <a:xfrm>
              <a:off x="2025000" y="1969413"/>
              <a:ext cx="2448000" cy="816473"/>
            </a:xfrm>
            <a:prstGeom prst="rect">
              <a:avLst/>
            </a:prstGeom>
            <a:noFill/>
            <a:ln w="6350">
              <a:noFill/>
              <a:miter lim="800000"/>
              <a:headEnd/>
              <a:tailEnd/>
            </a:ln>
          </p:spPr>
          <p:txBody>
            <a:bodyPr lIns="72000" tIns="72000" rIns="72000" bIns="72000" rtlCol="0" anchor="t"/>
            <a:lstStyle>
              <a:defPPr>
                <a:defRPr lang="en-US"/>
              </a:defPPr>
              <a:lvl1pPr marL="177800" indent="-88900" defTabSz="762000" eaLnBrk="0" hangingPunct="0">
                <a:lnSpc>
                  <a:spcPct val="106000"/>
                </a:lnSpc>
                <a:spcBef>
                  <a:spcPts val="0"/>
                </a:spcBef>
                <a:buFont typeface="Arial" panose="020B0604020202020204" pitchFamily="34" charset="0"/>
                <a:buChar char="•"/>
                <a:defRPr kumimoji="1" sz="1200"/>
              </a:lvl1pPr>
            </a:lstStyle>
            <a:p>
              <a:pPr marL="171450" indent="-171450">
                <a:buFont typeface="Wingdings" panose="05000000000000000000" pitchFamily="2" charset="2"/>
                <a:buChar char="n"/>
              </a:pPr>
              <a:r>
                <a:rPr lang="en-US" altLang="ja-JP" dirty="0">
                  <a:solidFill>
                    <a:schemeClr val="tx1">
                      <a:lumMod val="85000"/>
                      <a:lumOff val="15000"/>
                    </a:schemeClr>
                  </a:solidFill>
                  <a:latin typeface="+mn-ea"/>
                </a:rPr>
                <a:t>xx</a:t>
              </a:r>
              <a:endParaRPr lang="ja-JP" altLang="en-US" dirty="0">
                <a:solidFill>
                  <a:schemeClr val="tx1">
                    <a:lumMod val="85000"/>
                    <a:lumOff val="15000"/>
                  </a:schemeClr>
                </a:solidFill>
                <a:latin typeface="+mn-ea"/>
              </a:endParaRPr>
            </a:p>
          </p:txBody>
        </p:sp>
        <p:sp>
          <p:nvSpPr>
            <p:cNvPr id="21" name="テキスト ボックス 20">
              <a:extLst>
                <a:ext uri="{FF2B5EF4-FFF2-40B4-BE49-F238E27FC236}">
                  <a16:creationId xmlns:a16="http://schemas.microsoft.com/office/drawing/2014/main" id="{46FA21F3-6127-329F-62DC-DCE80319BB86}"/>
                </a:ext>
              </a:extLst>
            </p:cNvPr>
            <p:cNvSpPr txBox="1"/>
            <p:nvPr/>
          </p:nvSpPr>
          <p:spPr>
            <a:xfrm>
              <a:off x="7041000" y="1969413"/>
              <a:ext cx="2448000" cy="816473"/>
            </a:xfrm>
            <a:prstGeom prst="rect">
              <a:avLst/>
            </a:prstGeom>
            <a:noFill/>
            <a:ln w="6350">
              <a:noFill/>
              <a:miter lim="800000"/>
              <a:headEnd/>
              <a:tailEnd/>
            </a:ln>
          </p:spPr>
          <p:txBody>
            <a:bodyPr lIns="72000" tIns="72000" rIns="72000" bIns="72000" rtlCol="0" anchor="t"/>
            <a:lstStyle>
              <a:defPPr>
                <a:defRPr lang="en-US"/>
              </a:defPPr>
              <a:lvl1pPr marL="177800" indent="-88900" defTabSz="762000" eaLnBrk="0" hangingPunct="0">
                <a:lnSpc>
                  <a:spcPct val="106000"/>
                </a:lnSpc>
                <a:spcBef>
                  <a:spcPts val="0"/>
                </a:spcBef>
                <a:buFont typeface="Arial" panose="020B0604020202020204" pitchFamily="34" charset="0"/>
                <a:buChar char="•"/>
                <a:defRPr kumimoji="1" sz="1200"/>
              </a:lvl1pPr>
            </a:lstStyle>
            <a:p>
              <a:pPr marL="171450" indent="-171450">
                <a:buFont typeface="Wingdings" panose="05000000000000000000" pitchFamily="2" charset="2"/>
                <a:buChar char="n"/>
              </a:pPr>
              <a:r>
                <a:rPr lang="en-US" altLang="ja-JP" dirty="0">
                  <a:solidFill>
                    <a:schemeClr val="tx1">
                      <a:lumMod val="85000"/>
                      <a:lumOff val="15000"/>
                    </a:schemeClr>
                  </a:solidFill>
                  <a:latin typeface="+mn-ea"/>
                </a:rPr>
                <a:t>xx</a:t>
              </a:r>
              <a:endParaRPr lang="ja-JP" altLang="en-US" dirty="0">
                <a:solidFill>
                  <a:schemeClr val="tx1">
                    <a:lumMod val="85000"/>
                    <a:lumOff val="15000"/>
                  </a:schemeClr>
                </a:solidFill>
                <a:latin typeface="+mn-ea"/>
              </a:endParaRPr>
            </a:p>
          </p:txBody>
        </p:sp>
        <p:sp>
          <p:nvSpPr>
            <p:cNvPr id="22" name="テキスト ボックス 21">
              <a:extLst>
                <a:ext uri="{FF2B5EF4-FFF2-40B4-BE49-F238E27FC236}">
                  <a16:creationId xmlns:a16="http://schemas.microsoft.com/office/drawing/2014/main" id="{4344D3F7-51BF-CE33-545D-37E394ABA121}"/>
                </a:ext>
              </a:extLst>
            </p:cNvPr>
            <p:cNvSpPr txBox="1"/>
            <p:nvPr/>
          </p:nvSpPr>
          <p:spPr>
            <a:xfrm>
              <a:off x="417000" y="1969413"/>
              <a:ext cx="1548000" cy="816473"/>
            </a:xfrm>
            <a:prstGeom prst="rect">
              <a:avLst/>
            </a:prstGeom>
            <a:solidFill>
              <a:schemeClr val="tx2">
                <a:lumMod val="20000"/>
                <a:lumOff val="80000"/>
              </a:schemeClr>
            </a:solidFill>
            <a:ln w="6350">
              <a:noFill/>
              <a:miter lim="800000"/>
              <a:headEnd/>
              <a:tailEnd/>
            </a:ln>
          </p:spPr>
          <p:txBody>
            <a:bodyPr lIns="72000" tIns="72000" rIns="72000" bIns="72000" rtlCol="0" anchor="ctr"/>
            <a:lstStyle>
              <a:defPPr>
                <a:defRPr lang="en-US"/>
              </a:defPPr>
              <a:lvl1pPr marL="177800" indent="-88900" defTabSz="762000" eaLnBrk="0" hangingPunct="0">
                <a:lnSpc>
                  <a:spcPct val="106000"/>
                </a:lnSpc>
                <a:spcBef>
                  <a:spcPts val="0"/>
                </a:spcBef>
                <a:buFont typeface="Arial" panose="020B0604020202020204" pitchFamily="34" charset="0"/>
                <a:buChar char="•"/>
                <a:defRPr kumimoji="1" sz="1200"/>
              </a:lvl1pPr>
            </a:lstStyle>
            <a:p>
              <a:pPr marL="0" lvl="0" indent="0" algn="ctr" defTabSz="914400" eaLnBrk="1" hangingPunct="1">
                <a:lnSpc>
                  <a:spcPct val="100000"/>
                </a:lnSpc>
                <a:spcBef>
                  <a:spcPct val="0"/>
                </a:spcBef>
                <a:buNone/>
              </a:pPr>
              <a:r>
                <a:rPr kumimoji="0" lang="en-US" altLang="ja-JP" dirty="0">
                  <a:solidFill>
                    <a:schemeClr val="tx1">
                      <a:lumMod val="85000"/>
                      <a:lumOff val="15000"/>
                    </a:schemeClr>
                  </a:solidFill>
                  <a:latin typeface="+mn-ea"/>
                </a:rPr>
                <a:t>【</a:t>
              </a:r>
              <a:r>
                <a:rPr kumimoji="0" lang="ja-JP" altLang="en-US" dirty="0">
                  <a:solidFill>
                    <a:schemeClr val="tx1">
                      <a:lumMod val="85000"/>
                      <a:lumOff val="15000"/>
                    </a:schemeClr>
                  </a:solidFill>
                  <a:latin typeface="+mn-ea"/>
                </a:rPr>
                <a:t>代表事業者</a:t>
              </a:r>
              <a:r>
                <a:rPr kumimoji="0" lang="en-US" altLang="ja-JP" dirty="0">
                  <a:solidFill>
                    <a:schemeClr val="tx1">
                      <a:lumMod val="85000"/>
                      <a:lumOff val="15000"/>
                    </a:schemeClr>
                  </a:solidFill>
                  <a:latin typeface="+mn-ea"/>
                </a:rPr>
                <a:t>】</a:t>
              </a:r>
              <a:br>
                <a:rPr kumimoji="0" lang="en-US" altLang="ja-JP" dirty="0">
                  <a:solidFill>
                    <a:schemeClr val="tx1">
                      <a:lumMod val="85000"/>
                      <a:lumOff val="15000"/>
                    </a:schemeClr>
                  </a:solidFill>
                  <a:latin typeface="+mn-ea"/>
                </a:rPr>
              </a:br>
              <a:r>
                <a:rPr kumimoji="0" lang="ja-JP" altLang="en-US" dirty="0">
                  <a:solidFill>
                    <a:schemeClr val="tx1">
                      <a:lumMod val="85000"/>
                      <a:lumOff val="15000"/>
                    </a:schemeClr>
                  </a:solidFill>
                  <a:latin typeface="+mn-ea"/>
                </a:rPr>
                <a:t>○〇株式会社</a:t>
              </a:r>
              <a:endParaRPr kumimoji="0" lang="en-US" altLang="ja-JP" dirty="0">
                <a:solidFill>
                  <a:schemeClr val="tx1">
                    <a:lumMod val="85000"/>
                    <a:lumOff val="15000"/>
                  </a:schemeClr>
                </a:solidFill>
                <a:latin typeface="+mn-ea"/>
              </a:endParaRPr>
            </a:p>
          </p:txBody>
        </p:sp>
      </p:grpSp>
      <p:graphicFrame>
        <p:nvGraphicFramePr>
          <p:cNvPr id="39" name="表 52">
            <a:extLst>
              <a:ext uri="{FF2B5EF4-FFF2-40B4-BE49-F238E27FC236}">
                <a16:creationId xmlns:a16="http://schemas.microsoft.com/office/drawing/2014/main" id="{23795818-6975-7014-45B5-CEC427D9C2D0}"/>
              </a:ext>
            </a:extLst>
          </p:cNvPr>
          <p:cNvGraphicFramePr>
            <a:graphicFrameLocks noGrp="1"/>
          </p:cNvGraphicFramePr>
          <p:nvPr>
            <p:extLst>
              <p:ext uri="{D42A27DB-BD31-4B8C-83A1-F6EECF244321}">
                <p14:modId xmlns:p14="http://schemas.microsoft.com/office/powerpoint/2010/main" val="781173"/>
              </p:ext>
            </p:extLst>
          </p:nvPr>
        </p:nvGraphicFramePr>
        <p:xfrm>
          <a:off x="7100999" y="1504852"/>
          <a:ext cx="2447999" cy="274320"/>
        </p:xfrm>
        <a:graphic>
          <a:graphicData uri="http://schemas.openxmlformats.org/drawingml/2006/table">
            <a:tbl>
              <a:tblPr firstRow="1" bandRow="1">
                <a:tableStyleId>{5C22544A-7EE6-4342-B048-85BDC9FD1C3A}</a:tableStyleId>
              </a:tblPr>
              <a:tblGrid>
                <a:gridCol w="2447999">
                  <a:extLst>
                    <a:ext uri="{9D8B030D-6E8A-4147-A177-3AD203B41FA5}">
                      <a16:colId xmlns:a16="http://schemas.microsoft.com/office/drawing/2014/main" val="955356792"/>
                    </a:ext>
                  </a:extLst>
                </a:gridCol>
              </a:tblGrid>
              <a:tr h="227596">
                <a:tc>
                  <a:txBody>
                    <a:bodyPr/>
                    <a:lstStyle/>
                    <a:p>
                      <a:pPr algn="ctr"/>
                      <a:r>
                        <a:rPr kumimoji="1" lang="ja-JP" altLang="en-US" sz="1200" b="1" dirty="0">
                          <a:solidFill>
                            <a:schemeClr val="tx2"/>
                          </a:solidFill>
                        </a:rPr>
                        <a:t>過去の実績</a:t>
                      </a:r>
                    </a:p>
                  </a:txBody>
                  <a:tcPr marL="121706" marR="121706" anchor="ctr">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258930022"/>
                  </a:ext>
                </a:extLst>
              </a:tr>
            </a:tbl>
          </a:graphicData>
        </a:graphic>
      </p:graphicFrame>
      <p:graphicFrame>
        <p:nvGraphicFramePr>
          <p:cNvPr id="38" name="表 52">
            <a:extLst>
              <a:ext uri="{FF2B5EF4-FFF2-40B4-BE49-F238E27FC236}">
                <a16:creationId xmlns:a16="http://schemas.microsoft.com/office/drawing/2014/main" id="{9C882B89-5A19-B147-1972-8CE1AF10F4CA}"/>
              </a:ext>
            </a:extLst>
          </p:cNvPr>
          <p:cNvGraphicFramePr>
            <a:graphicFrameLocks noGrp="1"/>
          </p:cNvGraphicFramePr>
          <p:nvPr>
            <p:extLst>
              <p:ext uri="{D42A27DB-BD31-4B8C-83A1-F6EECF244321}">
                <p14:modId xmlns:p14="http://schemas.microsoft.com/office/powerpoint/2010/main" val="146354874"/>
              </p:ext>
            </p:extLst>
          </p:nvPr>
        </p:nvGraphicFramePr>
        <p:xfrm>
          <a:off x="4532997" y="1504852"/>
          <a:ext cx="2447999" cy="274320"/>
        </p:xfrm>
        <a:graphic>
          <a:graphicData uri="http://schemas.openxmlformats.org/drawingml/2006/table">
            <a:tbl>
              <a:tblPr firstRow="1" bandRow="1">
                <a:tableStyleId>{5C22544A-7EE6-4342-B048-85BDC9FD1C3A}</a:tableStyleId>
              </a:tblPr>
              <a:tblGrid>
                <a:gridCol w="2447999">
                  <a:extLst>
                    <a:ext uri="{9D8B030D-6E8A-4147-A177-3AD203B41FA5}">
                      <a16:colId xmlns:a16="http://schemas.microsoft.com/office/drawing/2014/main" val="955356792"/>
                    </a:ext>
                  </a:extLst>
                </a:gridCol>
              </a:tblGrid>
              <a:tr h="227596">
                <a:tc>
                  <a:txBody>
                    <a:bodyPr/>
                    <a:lstStyle/>
                    <a:p>
                      <a:pPr algn="ctr"/>
                      <a:r>
                        <a:rPr kumimoji="1" lang="ja-JP" altLang="en-US" sz="1200" b="1" dirty="0">
                          <a:solidFill>
                            <a:schemeClr val="tx2"/>
                          </a:solidFill>
                        </a:rPr>
                        <a:t>得意とする技術や領域</a:t>
                      </a:r>
                    </a:p>
                  </a:txBody>
                  <a:tcPr marL="121706" marR="121706" anchor="ctr">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258930022"/>
                  </a:ext>
                </a:extLst>
              </a:tr>
            </a:tbl>
          </a:graphicData>
        </a:graphic>
      </p:graphicFrame>
      <p:graphicFrame>
        <p:nvGraphicFramePr>
          <p:cNvPr id="37" name="表 52">
            <a:extLst>
              <a:ext uri="{FF2B5EF4-FFF2-40B4-BE49-F238E27FC236}">
                <a16:creationId xmlns:a16="http://schemas.microsoft.com/office/drawing/2014/main" id="{4DA6F4DF-189A-891C-9B52-688E74FB15A7}"/>
              </a:ext>
            </a:extLst>
          </p:cNvPr>
          <p:cNvGraphicFramePr>
            <a:graphicFrameLocks noGrp="1"/>
          </p:cNvGraphicFramePr>
          <p:nvPr>
            <p:extLst>
              <p:ext uri="{D42A27DB-BD31-4B8C-83A1-F6EECF244321}">
                <p14:modId xmlns:p14="http://schemas.microsoft.com/office/powerpoint/2010/main" val="2693631414"/>
              </p:ext>
            </p:extLst>
          </p:nvPr>
        </p:nvGraphicFramePr>
        <p:xfrm>
          <a:off x="2024999" y="1504852"/>
          <a:ext cx="2447999" cy="274320"/>
        </p:xfrm>
        <a:graphic>
          <a:graphicData uri="http://schemas.openxmlformats.org/drawingml/2006/table">
            <a:tbl>
              <a:tblPr firstRow="1" bandRow="1">
                <a:tableStyleId>{5C22544A-7EE6-4342-B048-85BDC9FD1C3A}</a:tableStyleId>
              </a:tblPr>
              <a:tblGrid>
                <a:gridCol w="2447999">
                  <a:extLst>
                    <a:ext uri="{9D8B030D-6E8A-4147-A177-3AD203B41FA5}">
                      <a16:colId xmlns:a16="http://schemas.microsoft.com/office/drawing/2014/main" val="955356792"/>
                    </a:ext>
                  </a:extLst>
                </a:gridCol>
              </a:tblGrid>
              <a:tr h="227596">
                <a:tc>
                  <a:txBody>
                    <a:bodyPr/>
                    <a:lstStyle/>
                    <a:p>
                      <a:pPr algn="ctr"/>
                      <a:r>
                        <a:rPr kumimoji="1" lang="ja-JP" altLang="en-US" sz="1200" b="1" dirty="0">
                          <a:solidFill>
                            <a:schemeClr val="tx2"/>
                          </a:solidFill>
                        </a:rPr>
                        <a:t>想定される役割</a:t>
                      </a:r>
                    </a:p>
                  </a:txBody>
                  <a:tcPr marL="121706" marR="121706" anchor="ctr">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258930022"/>
                  </a:ext>
                </a:extLst>
              </a:tr>
            </a:tbl>
          </a:graphicData>
        </a:graphic>
      </p:graphicFrame>
      <p:graphicFrame>
        <p:nvGraphicFramePr>
          <p:cNvPr id="36" name="表 52">
            <a:extLst>
              <a:ext uri="{FF2B5EF4-FFF2-40B4-BE49-F238E27FC236}">
                <a16:creationId xmlns:a16="http://schemas.microsoft.com/office/drawing/2014/main" id="{29484A90-4D7C-19F5-99DB-34D8F02A8474}"/>
              </a:ext>
            </a:extLst>
          </p:cNvPr>
          <p:cNvGraphicFramePr>
            <a:graphicFrameLocks noGrp="1"/>
          </p:cNvGraphicFramePr>
          <p:nvPr>
            <p:extLst>
              <p:ext uri="{D42A27DB-BD31-4B8C-83A1-F6EECF244321}">
                <p14:modId xmlns:p14="http://schemas.microsoft.com/office/powerpoint/2010/main" val="3843258183"/>
              </p:ext>
            </p:extLst>
          </p:nvPr>
        </p:nvGraphicFramePr>
        <p:xfrm>
          <a:off x="417000" y="1504852"/>
          <a:ext cx="1548000" cy="274320"/>
        </p:xfrm>
        <a:graphic>
          <a:graphicData uri="http://schemas.openxmlformats.org/drawingml/2006/table">
            <a:tbl>
              <a:tblPr firstRow="1" bandRow="1">
                <a:tableStyleId>{5C22544A-7EE6-4342-B048-85BDC9FD1C3A}</a:tableStyleId>
              </a:tblPr>
              <a:tblGrid>
                <a:gridCol w="1548000">
                  <a:extLst>
                    <a:ext uri="{9D8B030D-6E8A-4147-A177-3AD203B41FA5}">
                      <a16:colId xmlns:a16="http://schemas.microsoft.com/office/drawing/2014/main" val="955356792"/>
                    </a:ext>
                  </a:extLst>
                </a:gridCol>
              </a:tblGrid>
              <a:tr h="227596">
                <a:tc>
                  <a:txBody>
                    <a:bodyPr/>
                    <a:lstStyle/>
                    <a:p>
                      <a:pPr algn="ctr"/>
                      <a:r>
                        <a:rPr kumimoji="1" lang="ja-JP" altLang="en-US" sz="1200" b="1" dirty="0">
                          <a:solidFill>
                            <a:schemeClr val="tx2"/>
                          </a:solidFill>
                        </a:rPr>
                        <a:t>構成員</a:t>
                      </a:r>
                    </a:p>
                  </a:txBody>
                  <a:tcPr marL="121706" marR="121706" anchor="ctr">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258930022"/>
                  </a:ext>
                </a:extLst>
              </a:tr>
            </a:tbl>
          </a:graphicData>
        </a:graphic>
      </p:graphicFrame>
      <p:sp>
        <p:nvSpPr>
          <p:cNvPr id="3" name="タイトル 2">
            <a:extLst>
              <a:ext uri="{FF2B5EF4-FFF2-40B4-BE49-F238E27FC236}">
                <a16:creationId xmlns:a16="http://schemas.microsoft.com/office/drawing/2014/main" id="{18995DDC-F7B3-5EB6-92DF-2C1EC9CB7868}"/>
              </a:ext>
            </a:extLst>
          </p:cNvPr>
          <p:cNvSpPr>
            <a:spLocks noGrp="1"/>
          </p:cNvSpPr>
          <p:nvPr>
            <p:ph type="title"/>
          </p:nvPr>
        </p:nvSpPr>
        <p:spPr/>
        <p:txBody>
          <a:bodyPr/>
          <a:lstStyle/>
          <a:p>
            <a:r>
              <a:rPr lang="en-US" altLang="ja-JP" dirty="0">
                <a:latin typeface="+mn-ea"/>
                <a:ea typeface="+mn-ea"/>
              </a:rPr>
              <a:t>6-1 </a:t>
            </a:r>
            <a:r>
              <a:rPr lang="ja-JP" altLang="en-US" dirty="0">
                <a:latin typeface="+mn-ea"/>
                <a:ea typeface="+mn-ea"/>
              </a:rPr>
              <a:t>構成員・役割分担</a:t>
            </a:r>
          </a:p>
        </p:txBody>
      </p:sp>
      <p:sp>
        <p:nvSpPr>
          <p:cNvPr id="4" name="正方形/長方形 3">
            <a:extLst>
              <a:ext uri="{FF2B5EF4-FFF2-40B4-BE49-F238E27FC236}">
                <a16:creationId xmlns:a16="http://schemas.microsoft.com/office/drawing/2014/main" id="{6E1A01C3-CAF2-3747-35D5-9E75F37BB102}"/>
              </a:ext>
            </a:extLst>
          </p:cNvPr>
          <p:cNvSpPr/>
          <p:nvPr/>
        </p:nvSpPr>
        <p:spPr bwMode="gray">
          <a:xfrm>
            <a:off x="266699" y="52388"/>
            <a:ext cx="2324101" cy="363269"/>
          </a:xfrm>
          <a:prstGeom prst="rect">
            <a:avLst/>
          </a:prstGeom>
          <a:gradFill flip="none" rotWithShape="1">
            <a:gsLst>
              <a:gs pos="0">
                <a:schemeClr val="accent5"/>
              </a:gs>
              <a:gs pos="25000">
                <a:schemeClr val="accent4"/>
              </a:gs>
              <a:gs pos="75000">
                <a:schemeClr val="accent4"/>
              </a:gs>
              <a:gs pos="100000">
                <a:schemeClr val="accent3"/>
              </a:gs>
            </a:gsLst>
            <a:lin ang="0" scaled="1"/>
            <a:tileRect/>
          </a:gra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dirty="0">
                <a:solidFill>
                  <a:schemeClr val="bg1"/>
                </a:solidFill>
                <a:latin typeface="Yu Gothic UI" panose="020B0500000000000000" pitchFamily="50" charset="-128"/>
                <a:ea typeface="Yu Gothic UI" panose="020B0500000000000000" pitchFamily="50" charset="-128"/>
                <a:cs typeface="+mn-cs"/>
              </a:rPr>
              <a:t>6</a:t>
            </a:r>
            <a:r>
              <a:rPr kumimoji="1" lang="en-US" altLang="ja-JP"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rPr>
              <a:t>. </a:t>
            </a:r>
            <a:r>
              <a:rPr kumimoji="1" lang="ja-JP" altLang="en-US"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rPr>
              <a:t>実施体制</a:t>
            </a:r>
          </a:p>
        </p:txBody>
      </p:sp>
      <p:sp>
        <p:nvSpPr>
          <p:cNvPr id="7" name="タイトル 4">
            <a:extLst>
              <a:ext uri="{FF2B5EF4-FFF2-40B4-BE49-F238E27FC236}">
                <a16:creationId xmlns:a16="http://schemas.microsoft.com/office/drawing/2014/main" id="{3A1AEBFF-28B2-66CB-5ED3-0C94E5DFA3F6}"/>
              </a:ext>
            </a:extLst>
          </p:cNvPr>
          <p:cNvSpPr txBox="1">
            <a:spLocks/>
          </p:cNvSpPr>
          <p:nvPr/>
        </p:nvSpPr>
        <p:spPr bwMode="gray">
          <a:xfrm>
            <a:off x="7216588" y="449003"/>
            <a:ext cx="2422713" cy="363269"/>
          </a:xfrm>
          <a:prstGeom prst="rect">
            <a:avLst/>
          </a:prstGeom>
        </p:spPr>
        <p:txBody>
          <a:bodyPr vert="horz" lIns="0" tIns="0" rIns="0" bIns="0" rtlCol="0" anchor="ctr" anchorCtr="0">
            <a:noAutofit/>
          </a:bodyPr>
          <a:lst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a:lstStyle>
          <a:p>
            <a:pPr algn="r" fontAlgn="auto">
              <a:spcAft>
                <a:spcPts val="0"/>
              </a:spcAft>
            </a:pPr>
            <a:r>
              <a:rPr lang="ja-JP" altLang="en-US" sz="1200" dirty="0">
                <a:solidFill>
                  <a:schemeClr val="tx1">
                    <a:lumMod val="85000"/>
                    <a:lumOff val="15000"/>
                  </a:schemeClr>
                </a:solidFill>
              </a:rPr>
              <a:t>主な審査ポイント：共創性・実現性</a:t>
            </a:r>
          </a:p>
        </p:txBody>
      </p:sp>
      <p:sp>
        <p:nvSpPr>
          <p:cNvPr id="6" name="テキスト ボックス 5">
            <a:extLst>
              <a:ext uri="{FF2B5EF4-FFF2-40B4-BE49-F238E27FC236}">
                <a16:creationId xmlns:a16="http://schemas.microsoft.com/office/drawing/2014/main" id="{0BAE9A15-28F1-55EE-21C6-2B8E3C2A4B62}"/>
              </a:ext>
            </a:extLst>
          </p:cNvPr>
          <p:cNvSpPr txBox="1"/>
          <p:nvPr/>
        </p:nvSpPr>
        <p:spPr bwMode="gray">
          <a:xfrm>
            <a:off x="416999" y="982693"/>
            <a:ext cx="5373266" cy="246221"/>
          </a:xfrm>
          <a:prstGeom prst="rect">
            <a:avLst/>
          </a:prstGeom>
          <a:noFill/>
        </p:spPr>
        <p:txBody>
          <a:bodyPr wrap="non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600" b="0" i="0" u="none" strike="noStrike" kern="1200" cap="none" spc="0" normalizeH="0" baseline="0" noProof="0" dirty="0">
                <a:ln>
                  <a:noFill/>
                </a:ln>
                <a:solidFill>
                  <a:schemeClr val="tx1">
                    <a:lumMod val="85000"/>
                    <a:lumOff val="15000"/>
                  </a:schemeClr>
                </a:solidFill>
                <a:effectLst/>
                <a:uLnTx/>
                <a:uFillTx/>
                <a:latin typeface="+mn-lt"/>
                <a:ea typeface="+mn-ea"/>
                <a:cs typeface="+mn-cs"/>
              </a:rPr>
              <a:t>キーメッセージ（本スライドで一番伝えたいこと）を入力してください。</a:t>
            </a:r>
          </a:p>
        </p:txBody>
      </p:sp>
      <p:cxnSp>
        <p:nvCxnSpPr>
          <p:cNvPr id="17" name="直線コネクタ 16">
            <a:extLst>
              <a:ext uri="{FF2B5EF4-FFF2-40B4-BE49-F238E27FC236}">
                <a16:creationId xmlns:a16="http://schemas.microsoft.com/office/drawing/2014/main" id="{88AF105B-CE41-F7B0-6261-3E6043137309}"/>
              </a:ext>
            </a:extLst>
          </p:cNvPr>
          <p:cNvCxnSpPr>
            <a:cxnSpLocks noGrp="1" noRot="1" noMove="1" noResize="1" noEditPoints="1" noAdjustHandles="1" noChangeArrowheads="1" noChangeShapeType="1"/>
          </p:cNvCxnSpPr>
          <p:nvPr/>
        </p:nvCxnSpPr>
        <p:spPr>
          <a:xfrm flipV="1">
            <a:off x="417000" y="2900183"/>
            <a:ext cx="9072000"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grpSp>
        <p:nvGrpSpPr>
          <p:cNvPr id="41" name="グループ化 40">
            <a:extLst>
              <a:ext uri="{FF2B5EF4-FFF2-40B4-BE49-F238E27FC236}">
                <a16:creationId xmlns:a16="http://schemas.microsoft.com/office/drawing/2014/main" id="{7DA5C9B4-F6BD-C2A9-D71B-C05AABBE283D}"/>
              </a:ext>
            </a:extLst>
          </p:cNvPr>
          <p:cNvGrpSpPr/>
          <p:nvPr/>
        </p:nvGrpSpPr>
        <p:grpSpPr>
          <a:xfrm>
            <a:off x="417000" y="4056955"/>
            <a:ext cx="9072000" cy="1008000"/>
            <a:chOff x="417000" y="3730831"/>
            <a:chExt cx="9072000" cy="816473"/>
          </a:xfrm>
        </p:grpSpPr>
        <p:sp>
          <p:nvSpPr>
            <p:cNvPr id="27" name="テキスト ボックス 26">
              <a:extLst>
                <a:ext uri="{FF2B5EF4-FFF2-40B4-BE49-F238E27FC236}">
                  <a16:creationId xmlns:a16="http://schemas.microsoft.com/office/drawing/2014/main" id="{1D3B7548-6FC1-5BDA-FAAF-80BE6A5988E7}"/>
                </a:ext>
              </a:extLst>
            </p:cNvPr>
            <p:cNvSpPr txBox="1"/>
            <p:nvPr/>
          </p:nvSpPr>
          <p:spPr>
            <a:xfrm>
              <a:off x="4533000" y="3730831"/>
              <a:ext cx="2448000" cy="816473"/>
            </a:xfrm>
            <a:prstGeom prst="rect">
              <a:avLst/>
            </a:prstGeom>
            <a:noFill/>
            <a:ln w="6350">
              <a:noFill/>
              <a:miter lim="800000"/>
              <a:headEnd/>
              <a:tailEnd/>
            </a:ln>
          </p:spPr>
          <p:txBody>
            <a:bodyPr lIns="72000" tIns="72000" rIns="72000" bIns="72000" rtlCol="0" anchor="t"/>
            <a:lstStyle>
              <a:defPPr>
                <a:defRPr lang="en-US"/>
              </a:defPPr>
              <a:lvl1pPr marL="177800" indent="-88900" defTabSz="762000" eaLnBrk="0" hangingPunct="0">
                <a:lnSpc>
                  <a:spcPct val="106000"/>
                </a:lnSpc>
                <a:spcBef>
                  <a:spcPts val="0"/>
                </a:spcBef>
                <a:buFont typeface="Arial" panose="020B0604020202020204" pitchFamily="34" charset="0"/>
                <a:buChar char="•"/>
                <a:defRPr kumimoji="1" sz="1200"/>
              </a:lvl1pPr>
            </a:lstStyle>
            <a:p>
              <a:pPr marL="171450" indent="-171450">
                <a:buFont typeface="Wingdings" panose="05000000000000000000" pitchFamily="2" charset="2"/>
                <a:buChar char="n"/>
              </a:pPr>
              <a:r>
                <a:rPr lang="en-US" altLang="ja-JP" dirty="0">
                  <a:solidFill>
                    <a:schemeClr val="tx1">
                      <a:lumMod val="85000"/>
                      <a:lumOff val="15000"/>
                    </a:schemeClr>
                  </a:solidFill>
                  <a:latin typeface="+mn-ea"/>
                </a:rPr>
                <a:t>xx</a:t>
              </a:r>
              <a:endParaRPr lang="ja-JP" altLang="en-US" dirty="0">
                <a:solidFill>
                  <a:schemeClr val="tx1">
                    <a:lumMod val="85000"/>
                    <a:lumOff val="15000"/>
                  </a:schemeClr>
                </a:solidFill>
                <a:latin typeface="+mn-ea"/>
              </a:endParaRPr>
            </a:p>
          </p:txBody>
        </p:sp>
        <p:sp>
          <p:nvSpPr>
            <p:cNvPr id="28" name="テキスト ボックス 27">
              <a:extLst>
                <a:ext uri="{FF2B5EF4-FFF2-40B4-BE49-F238E27FC236}">
                  <a16:creationId xmlns:a16="http://schemas.microsoft.com/office/drawing/2014/main" id="{6F534193-8688-CE4E-E9A2-A30D29A01BA1}"/>
                </a:ext>
              </a:extLst>
            </p:cNvPr>
            <p:cNvSpPr txBox="1"/>
            <p:nvPr/>
          </p:nvSpPr>
          <p:spPr>
            <a:xfrm>
              <a:off x="2025000" y="3730831"/>
              <a:ext cx="2448000" cy="816473"/>
            </a:xfrm>
            <a:prstGeom prst="rect">
              <a:avLst/>
            </a:prstGeom>
            <a:noFill/>
            <a:ln w="6350">
              <a:noFill/>
              <a:miter lim="800000"/>
              <a:headEnd/>
              <a:tailEnd/>
            </a:ln>
          </p:spPr>
          <p:txBody>
            <a:bodyPr lIns="72000" tIns="72000" rIns="72000" bIns="72000" rtlCol="0" anchor="t"/>
            <a:lstStyle>
              <a:defPPr>
                <a:defRPr lang="en-US"/>
              </a:defPPr>
              <a:lvl1pPr marL="177800" indent="-88900" defTabSz="762000" eaLnBrk="0" hangingPunct="0">
                <a:lnSpc>
                  <a:spcPct val="106000"/>
                </a:lnSpc>
                <a:spcBef>
                  <a:spcPts val="0"/>
                </a:spcBef>
                <a:buFont typeface="Arial" panose="020B0604020202020204" pitchFamily="34" charset="0"/>
                <a:buChar char="•"/>
                <a:defRPr kumimoji="1" sz="1200"/>
              </a:lvl1pPr>
            </a:lstStyle>
            <a:p>
              <a:pPr marL="171450" indent="-171450">
                <a:buFont typeface="Wingdings" panose="05000000000000000000" pitchFamily="2" charset="2"/>
                <a:buChar char="n"/>
              </a:pPr>
              <a:r>
                <a:rPr lang="en-US" altLang="ja-JP" dirty="0">
                  <a:solidFill>
                    <a:schemeClr val="tx1">
                      <a:lumMod val="85000"/>
                      <a:lumOff val="15000"/>
                    </a:schemeClr>
                  </a:solidFill>
                  <a:latin typeface="+mn-ea"/>
                </a:rPr>
                <a:t>xx</a:t>
              </a:r>
              <a:endParaRPr lang="ja-JP" altLang="en-US" dirty="0">
                <a:solidFill>
                  <a:schemeClr val="tx1">
                    <a:lumMod val="85000"/>
                    <a:lumOff val="15000"/>
                  </a:schemeClr>
                </a:solidFill>
                <a:latin typeface="+mn-ea"/>
              </a:endParaRPr>
            </a:p>
          </p:txBody>
        </p:sp>
        <p:sp>
          <p:nvSpPr>
            <p:cNvPr id="29" name="テキスト ボックス 28">
              <a:extLst>
                <a:ext uri="{FF2B5EF4-FFF2-40B4-BE49-F238E27FC236}">
                  <a16:creationId xmlns:a16="http://schemas.microsoft.com/office/drawing/2014/main" id="{C267D20F-D961-6DBB-32EE-45BEF12692FC}"/>
                </a:ext>
              </a:extLst>
            </p:cNvPr>
            <p:cNvSpPr txBox="1"/>
            <p:nvPr/>
          </p:nvSpPr>
          <p:spPr>
            <a:xfrm>
              <a:off x="7041000" y="3730831"/>
              <a:ext cx="2448000" cy="816473"/>
            </a:xfrm>
            <a:prstGeom prst="rect">
              <a:avLst/>
            </a:prstGeom>
            <a:noFill/>
            <a:ln w="6350">
              <a:noFill/>
              <a:miter lim="800000"/>
              <a:headEnd/>
              <a:tailEnd/>
            </a:ln>
          </p:spPr>
          <p:txBody>
            <a:bodyPr lIns="72000" tIns="72000" rIns="72000" bIns="72000" rtlCol="0" anchor="t"/>
            <a:lstStyle>
              <a:defPPr>
                <a:defRPr lang="en-US"/>
              </a:defPPr>
              <a:lvl1pPr marL="177800" indent="-88900" defTabSz="762000" eaLnBrk="0" hangingPunct="0">
                <a:lnSpc>
                  <a:spcPct val="106000"/>
                </a:lnSpc>
                <a:spcBef>
                  <a:spcPts val="0"/>
                </a:spcBef>
                <a:buFont typeface="Arial" panose="020B0604020202020204" pitchFamily="34" charset="0"/>
                <a:buChar char="•"/>
                <a:defRPr kumimoji="1" sz="1200"/>
              </a:lvl1pPr>
            </a:lstStyle>
            <a:p>
              <a:pPr marL="171450" indent="-171450">
                <a:buFont typeface="Wingdings" panose="05000000000000000000" pitchFamily="2" charset="2"/>
                <a:buChar char="n"/>
              </a:pPr>
              <a:r>
                <a:rPr lang="en-US" altLang="ja-JP" dirty="0">
                  <a:solidFill>
                    <a:schemeClr val="tx1">
                      <a:lumMod val="85000"/>
                      <a:lumOff val="15000"/>
                    </a:schemeClr>
                  </a:solidFill>
                  <a:latin typeface="+mn-ea"/>
                </a:rPr>
                <a:t>xx</a:t>
              </a:r>
              <a:endParaRPr lang="ja-JP" altLang="en-US" dirty="0">
                <a:solidFill>
                  <a:schemeClr val="tx1">
                    <a:lumMod val="85000"/>
                    <a:lumOff val="15000"/>
                  </a:schemeClr>
                </a:solidFill>
                <a:latin typeface="+mn-ea"/>
              </a:endParaRPr>
            </a:p>
          </p:txBody>
        </p:sp>
        <p:sp>
          <p:nvSpPr>
            <p:cNvPr id="30" name="テキスト ボックス 29">
              <a:extLst>
                <a:ext uri="{FF2B5EF4-FFF2-40B4-BE49-F238E27FC236}">
                  <a16:creationId xmlns:a16="http://schemas.microsoft.com/office/drawing/2014/main" id="{DA5825DD-92E7-FBF3-64CB-5C55FE909A97}"/>
                </a:ext>
              </a:extLst>
            </p:cNvPr>
            <p:cNvSpPr txBox="1"/>
            <p:nvPr/>
          </p:nvSpPr>
          <p:spPr>
            <a:xfrm>
              <a:off x="417000" y="3730831"/>
              <a:ext cx="1548000" cy="816473"/>
            </a:xfrm>
            <a:prstGeom prst="rect">
              <a:avLst/>
            </a:prstGeom>
            <a:solidFill>
              <a:schemeClr val="tx2">
                <a:lumMod val="20000"/>
                <a:lumOff val="80000"/>
              </a:schemeClr>
            </a:solidFill>
            <a:ln w="6350">
              <a:noFill/>
              <a:miter lim="800000"/>
              <a:headEnd/>
              <a:tailEnd/>
            </a:ln>
          </p:spPr>
          <p:txBody>
            <a:bodyPr lIns="72000" tIns="72000" rIns="72000" bIns="72000" rtlCol="0" anchor="ctr"/>
            <a:lstStyle>
              <a:defPPr>
                <a:defRPr lang="en-US"/>
              </a:defPPr>
              <a:lvl1pPr marL="0" lvl="0" indent="0" algn="ctr" defTabSz="914400" eaLnBrk="1" hangingPunct="1">
                <a:lnSpc>
                  <a:spcPct val="100000"/>
                </a:lnSpc>
                <a:buFont typeface="Arial" panose="020B0604020202020204" pitchFamily="34" charset="0"/>
                <a:buNone/>
                <a:defRPr kumimoji="0" sz="1200">
                  <a:solidFill>
                    <a:prstClr val="black"/>
                  </a:solidFill>
                </a:defRPr>
              </a:lvl1pPr>
            </a:lstStyle>
            <a:p>
              <a:pPr marL="0" lvl="0" indent="0" algn="ctr" defTabSz="914400" eaLnBrk="1" hangingPunct="1">
                <a:lnSpc>
                  <a:spcPct val="100000"/>
                </a:lnSpc>
                <a:spcBef>
                  <a:spcPct val="0"/>
                </a:spcBef>
                <a:buNone/>
              </a:pPr>
              <a:r>
                <a:rPr kumimoji="0" lang="ja-JP" altLang="en-US" dirty="0">
                  <a:solidFill>
                    <a:schemeClr val="tx1">
                      <a:lumMod val="85000"/>
                      <a:lumOff val="15000"/>
                    </a:schemeClr>
                  </a:solidFill>
                  <a:latin typeface="+mn-ea"/>
                </a:rPr>
                <a:t>○○株式会社</a:t>
              </a:r>
            </a:p>
          </p:txBody>
        </p:sp>
      </p:grpSp>
      <p:grpSp>
        <p:nvGrpSpPr>
          <p:cNvPr id="40" name="グループ化 39">
            <a:extLst>
              <a:ext uri="{FF2B5EF4-FFF2-40B4-BE49-F238E27FC236}">
                <a16:creationId xmlns:a16="http://schemas.microsoft.com/office/drawing/2014/main" id="{89BA24BA-61EB-BC57-1CF9-61811BCFF164}"/>
              </a:ext>
            </a:extLst>
          </p:cNvPr>
          <p:cNvGrpSpPr/>
          <p:nvPr/>
        </p:nvGrpSpPr>
        <p:grpSpPr>
          <a:xfrm>
            <a:off x="417000" y="5183493"/>
            <a:ext cx="9072000" cy="1008000"/>
            <a:chOff x="417000" y="4611541"/>
            <a:chExt cx="9072000" cy="816473"/>
          </a:xfrm>
        </p:grpSpPr>
        <p:sp>
          <p:nvSpPr>
            <p:cNvPr id="31" name="テキスト ボックス 30">
              <a:extLst>
                <a:ext uri="{FF2B5EF4-FFF2-40B4-BE49-F238E27FC236}">
                  <a16:creationId xmlns:a16="http://schemas.microsoft.com/office/drawing/2014/main" id="{9809FABC-6BCA-BDB8-87B7-4D24F480385B}"/>
                </a:ext>
              </a:extLst>
            </p:cNvPr>
            <p:cNvSpPr txBox="1"/>
            <p:nvPr/>
          </p:nvSpPr>
          <p:spPr>
            <a:xfrm>
              <a:off x="4533000" y="4611541"/>
              <a:ext cx="2448000" cy="816473"/>
            </a:xfrm>
            <a:prstGeom prst="rect">
              <a:avLst/>
            </a:prstGeom>
            <a:noFill/>
            <a:ln w="6350">
              <a:noFill/>
              <a:miter lim="800000"/>
              <a:headEnd/>
              <a:tailEnd/>
            </a:ln>
          </p:spPr>
          <p:txBody>
            <a:bodyPr lIns="72000" tIns="72000" rIns="72000" bIns="72000" rtlCol="0" anchor="t"/>
            <a:lstStyle>
              <a:defPPr>
                <a:defRPr lang="en-US"/>
              </a:defPPr>
              <a:lvl1pPr marL="177800" indent="-88900" defTabSz="762000" eaLnBrk="0" hangingPunct="0">
                <a:lnSpc>
                  <a:spcPct val="106000"/>
                </a:lnSpc>
                <a:spcBef>
                  <a:spcPts val="0"/>
                </a:spcBef>
                <a:buFont typeface="Arial" panose="020B0604020202020204" pitchFamily="34" charset="0"/>
                <a:buChar char="•"/>
                <a:defRPr kumimoji="1" sz="1200"/>
              </a:lvl1pPr>
            </a:lstStyle>
            <a:p>
              <a:pPr marL="171450" indent="-171450">
                <a:buFont typeface="Wingdings" panose="05000000000000000000" pitchFamily="2" charset="2"/>
                <a:buChar char="n"/>
              </a:pPr>
              <a:r>
                <a:rPr lang="en-US" altLang="ja-JP" dirty="0">
                  <a:solidFill>
                    <a:schemeClr val="tx1">
                      <a:lumMod val="85000"/>
                      <a:lumOff val="15000"/>
                    </a:schemeClr>
                  </a:solidFill>
                  <a:latin typeface="+mn-ea"/>
                </a:rPr>
                <a:t>xx</a:t>
              </a:r>
              <a:endParaRPr lang="ja-JP" altLang="en-US" dirty="0">
                <a:solidFill>
                  <a:schemeClr val="tx1">
                    <a:lumMod val="85000"/>
                    <a:lumOff val="15000"/>
                  </a:schemeClr>
                </a:solidFill>
                <a:latin typeface="+mn-ea"/>
              </a:endParaRPr>
            </a:p>
          </p:txBody>
        </p:sp>
        <p:sp>
          <p:nvSpPr>
            <p:cNvPr id="32" name="テキスト ボックス 31">
              <a:extLst>
                <a:ext uri="{FF2B5EF4-FFF2-40B4-BE49-F238E27FC236}">
                  <a16:creationId xmlns:a16="http://schemas.microsoft.com/office/drawing/2014/main" id="{54166D33-382F-7C4B-2635-55F8E72869BC}"/>
                </a:ext>
              </a:extLst>
            </p:cNvPr>
            <p:cNvSpPr txBox="1"/>
            <p:nvPr/>
          </p:nvSpPr>
          <p:spPr>
            <a:xfrm>
              <a:off x="2025000" y="4611541"/>
              <a:ext cx="2448000" cy="816473"/>
            </a:xfrm>
            <a:prstGeom prst="rect">
              <a:avLst/>
            </a:prstGeom>
            <a:noFill/>
            <a:ln w="6350">
              <a:noFill/>
              <a:miter lim="800000"/>
              <a:headEnd/>
              <a:tailEnd/>
            </a:ln>
          </p:spPr>
          <p:txBody>
            <a:bodyPr lIns="72000" tIns="72000" rIns="72000" bIns="72000" rtlCol="0" anchor="t"/>
            <a:lstStyle>
              <a:defPPr>
                <a:defRPr lang="en-US"/>
              </a:defPPr>
              <a:lvl1pPr marL="177800" indent="-88900" defTabSz="762000" eaLnBrk="0" hangingPunct="0">
                <a:lnSpc>
                  <a:spcPct val="106000"/>
                </a:lnSpc>
                <a:spcBef>
                  <a:spcPts val="0"/>
                </a:spcBef>
                <a:buFont typeface="Arial" panose="020B0604020202020204" pitchFamily="34" charset="0"/>
                <a:buChar char="•"/>
                <a:defRPr kumimoji="1" sz="1200"/>
              </a:lvl1pPr>
            </a:lstStyle>
            <a:p>
              <a:pPr marL="171450" indent="-171450">
                <a:buFont typeface="Wingdings" panose="05000000000000000000" pitchFamily="2" charset="2"/>
                <a:buChar char="n"/>
              </a:pPr>
              <a:r>
                <a:rPr lang="en-US" altLang="ja-JP" dirty="0">
                  <a:solidFill>
                    <a:schemeClr val="tx1">
                      <a:lumMod val="85000"/>
                      <a:lumOff val="15000"/>
                    </a:schemeClr>
                  </a:solidFill>
                  <a:latin typeface="+mn-ea"/>
                </a:rPr>
                <a:t>xx</a:t>
              </a:r>
              <a:endParaRPr lang="ja-JP" altLang="en-US" dirty="0">
                <a:solidFill>
                  <a:schemeClr val="tx1">
                    <a:lumMod val="85000"/>
                    <a:lumOff val="15000"/>
                  </a:schemeClr>
                </a:solidFill>
                <a:latin typeface="+mn-ea"/>
              </a:endParaRPr>
            </a:p>
          </p:txBody>
        </p:sp>
        <p:sp>
          <p:nvSpPr>
            <p:cNvPr id="33" name="テキスト ボックス 32">
              <a:extLst>
                <a:ext uri="{FF2B5EF4-FFF2-40B4-BE49-F238E27FC236}">
                  <a16:creationId xmlns:a16="http://schemas.microsoft.com/office/drawing/2014/main" id="{84D3D901-7108-28F8-D597-AC5BCD00A63A}"/>
                </a:ext>
              </a:extLst>
            </p:cNvPr>
            <p:cNvSpPr txBox="1"/>
            <p:nvPr/>
          </p:nvSpPr>
          <p:spPr>
            <a:xfrm>
              <a:off x="7041000" y="4611541"/>
              <a:ext cx="2448000" cy="816473"/>
            </a:xfrm>
            <a:prstGeom prst="rect">
              <a:avLst/>
            </a:prstGeom>
            <a:noFill/>
            <a:ln w="6350">
              <a:noFill/>
              <a:miter lim="800000"/>
              <a:headEnd/>
              <a:tailEnd/>
            </a:ln>
          </p:spPr>
          <p:txBody>
            <a:bodyPr lIns="72000" tIns="72000" rIns="72000" bIns="72000" rtlCol="0" anchor="t"/>
            <a:lstStyle>
              <a:defPPr>
                <a:defRPr lang="en-US"/>
              </a:defPPr>
              <a:lvl1pPr marL="177800" indent="-88900" defTabSz="762000" eaLnBrk="0" hangingPunct="0">
                <a:lnSpc>
                  <a:spcPct val="106000"/>
                </a:lnSpc>
                <a:spcBef>
                  <a:spcPts val="0"/>
                </a:spcBef>
                <a:buFont typeface="Arial" panose="020B0604020202020204" pitchFamily="34" charset="0"/>
                <a:buChar char="•"/>
                <a:defRPr kumimoji="1" sz="1200"/>
              </a:lvl1pPr>
            </a:lstStyle>
            <a:p>
              <a:pPr marL="171450" indent="-171450">
                <a:buFont typeface="Wingdings" panose="05000000000000000000" pitchFamily="2" charset="2"/>
                <a:buChar char="n"/>
              </a:pPr>
              <a:r>
                <a:rPr lang="en-US" altLang="ja-JP" dirty="0">
                  <a:solidFill>
                    <a:schemeClr val="tx1">
                      <a:lumMod val="85000"/>
                      <a:lumOff val="15000"/>
                    </a:schemeClr>
                  </a:solidFill>
                  <a:latin typeface="+mn-ea"/>
                </a:rPr>
                <a:t>xx</a:t>
              </a:r>
              <a:endParaRPr lang="ja-JP" altLang="en-US" dirty="0">
                <a:solidFill>
                  <a:schemeClr val="tx1">
                    <a:lumMod val="85000"/>
                    <a:lumOff val="15000"/>
                  </a:schemeClr>
                </a:solidFill>
                <a:latin typeface="+mn-ea"/>
              </a:endParaRPr>
            </a:p>
          </p:txBody>
        </p:sp>
        <p:sp>
          <p:nvSpPr>
            <p:cNvPr id="34" name="テキスト ボックス 33">
              <a:extLst>
                <a:ext uri="{FF2B5EF4-FFF2-40B4-BE49-F238E27FC236}">
                  <a16:creationId xmlns:a16="http://schemas.microsoft.com/office/drawing/2014/main" id="{9FDECB9A-2A6D-3F61-CB0E-579F56C13298}"/>
                </a:ext>
              </a:extLst>
            </p:cNvPr>
            <p:cNvSpPr txBox="1"/>
            <p:nvPr/>
          </p:nvSpPr>
          <p:spPr>
            <a:xfrm>
              <a:off x="417000" y="4611541"/>
              <a:ext cx="1548000" cy="816473"/>
            </a:xfrm>
            <a:prstGeom prst="rect">
              <a:avLst/>
            </a:prstGeom>
            <a:solidFill>
              <a:schemeClr val="tx2">
                <a:lumMod val="20000"/>
                <a:lumOff val="80000"/>
              </a:schemeClr>
            </a:solidFill>
            <a:ln w="6350">
              <a:noFill/>
              <a:miter lim="800000"/>
              <a:headEnd/>
              <a:tailEnd/>
            </a:ln>
          </p:spPr>
          <p:txBody>
            <a:bodyPr lIns="72000" tIns="72000" rIns="72000" bIns="72000" rtlCol="0" anchor="ctr"/>
            <a:lstStyle>
              <a:defPPr>
                <a:defRPr lang="en-US"/>
              </a:defPPr>
              <a:lvl1pPr marL="0" lvl="0" indent="0" algn="ctr" defTabSz="914400" eaLnBrk="1" hangingPunct="1">
                <a:lnSpc>
                  <a:spcPct val="100000"/>
                </a:lnSpc>
                <a:buFont typeface="Arial" panose="020B0604020202020204" pitchFamily="34" charset="0"/>
                <a:buNone/>
                <a:defRPr kumimoji="0" sz="1200">
                  <a:solidFill>
                    <a:prstClr val="black"/>
                  </a:solidFill>
                </a:defRPr>
              </a:lvl1pPr>
            </a:lstStyle>
            <a:p>
              <a:pPr marL="0" lvl="0" indent="0" algn="ctr" defTabSz="914400" eaLnBrk="1" hangingPunct="1">
                <a:lnSpc>
                  <a:spcPct val="100000"/>
                </a:lnSpc>
                <a:spcBef>
                  <a:spcPct val="0"/>
                </a:spcBef>
                <a:buNone/>
              </a:pPr>
              <a:r>
                <a:rPr kumimoji="0" lang="ja-JP" altLang="en-US" dirty="0">
                  <a:solidFill>
                    <a:schemeClr val="tx1">
                      <a:lumMod val="85000"/>
                      <a:lumOff val="15000"/>
                    </a:schemeClr>
                  </a:solidFill>
                  <a:latin typeface="+mn-ea"/>
                </a:rPr>
                <a:t>○〇株式会社</a:t>
              </a:r>
            </a:p>
          </p:txBody>
        </p:sp>
      </p:grpSp>
      <p:cxnSp>
        <p:nvCxnSpPr>
          <p:cNvPr id="44" name="直線コネクタ 43">
            <a:extLst>
              <a:ext uri="{FF2B5EF4-FFF2-40B4-BE49-F238E27FC236}">
                <a16:creationId xmlns:a16="http://schemas.microsoft.com/office/drawing/2014/main" id="{C608FEB7-1C8C-C67C-3FAA-1018AE8DC22B}"/>
              </a:ext>
            </a:extLst>
          </p:cNvPr>
          <p:cNvCxnSpPr/>
          <p:nvPr/>
        </p:nvCxnSpPr>
        <p:spPr>
          <a:xfrm flipV="1">
            <a:off x="425965" y="3999070"/>
            <a:ext cx="9072000"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2AD3D403-0D38-0386-487A-FE5C2DCB11CE}"/>
              </a:ext>
            </a:extLst>
          </p:cNvPr>
          <p:cNvCxnSpPr/>
          <p:nvPr/>
        </p:nvCxnSpPr>
        <p:spPr>
          <a:xfrm flipV="1">
            <a:off x="425965" y="5120739"/>
            <a:ext cx="9072000"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46" name="テキスト ボックス 45">
            <a:extLst>
              <a:ext uri="{FF2B5EF4-FFF2-40B4-BE49-F238E27FC236}">
                <a16:creationId xmlns:a16="http://schemas.microsoft.com/office/drawing/2014/main" id="{2E2D9EC3-B633-8538-8E7D-6B874C271D64}"/>
              </a:ext>
            </a:extLst>
          </p:cNvPr>
          <p:cNvSpPr txBox="1"/>
          <p:nvPr/>
        </p:nvSpPr>
        <p:spPr>
          <a:xfrm>
            <a:off x="416999" y="6283932"/>
            <a:ext cx="6015550" cy="169201"/>
          </a:xfrm>
          <a:prstGeom prst="rect">
            <a:avLst/>
          </a:prstGeom>
          <a:noFill/>
          <a:ln w="6350">
            <a:noFill/>
            <a:miter lim="800000"/>
            <a:headEnd/>
            <a:tailEnd/>
          </a:ln>
        </p:spPr>
        <p:txBody>
          <a:bodyPr lIns="72000" tIns="72000" rIns="72000" bIns="72000" rtlCol="0" anchor="ctr"/>
          <a:lstStyle>
            <a:defPPr>
              <a:defRPr lang="en-US"/>
            </a:defPPr>
            <a:lvl1pPr marL="177800" indent="-88900" defTabSz="762000" eaLnBrk="0" hangingPunct="0">
              <a:lnSpc>
                <a:spcPct val="106000"/>
              </a:lnSpc>
              <a:spcBef>
                <a:spcPts val="0"/>
              </a:spcBef>
              <a:buFont typeface="Arial" panose="020B0604020202020204" pitchFamily="34" charset="0"/>
              <a:buChar char="•"/>
              <a:defRPr kumimoji="1" sz="1200"/>
            </a:lvl1pPr>
          </a:lstStyle>
          <a:p>
            <a:pPr marL="0" indent="0">
              <a:buNone/>
            </a:pPr>
            <a:r>
              <a:rPr lang="en-US" altLang="ja-JP" sz="1000" b="1" u="sng" dirty="0">
                <a:solidFill>
                  <a:schemeClr val="tx2"/>
                </a:solidFill>
                <a:latin typeface="+mn-ea"/>
              </a:rPr>
              <a:t>※</a:t>
            </a:r>
            <a:r>
              <a:rPr lang="ja-JP" altLang="en-US" sz="1000" b="1" u="sng" dirty="0">
                <a:solidFill>
                  <a:schemeClr val="tx2"/>
                </a:solidFill>
                <a:latin typeface="+mn-ea"/>
              </a:rPr>
              <a:t>愛知県に求める役割は必ず記載してください。</a:t>
            </a:r>
            <a:endParaRPr lang="en-US" altLang="ja-JP" sz="1000" b="1" u="sng" dirty="0">
              <a:solidFill>
                <a:schemeClr val="tx2"/>
              </a:solidFill>
              <a:latin typeface="+mn-ea"/>
            </a:endParaRPr>
          </a:p>
          <a:p>
            <a:pPr marL="0" indent="0">
              <a:buNone/>
            </a:pPr>
            <a:r>
              <a:rPr lang="en-US" altLang="ja-JP" sz="1000" b="1" u="sng" dirty="0">
                <a:solidFill>
                  <a:schemeClr val="tx2"/>
                </a:solidFill>
                <a:latin typeface="+mn-ea"/>
              </a:rPr>
              <a:t>※</a:t>
            </a:r>
            <a:r>
              <a:rPr lang="ja-JP" altLang="en-US" sz="1000" b="1" u="sng" dirty="0">
                <a:solidFill>
                  <a:schemeClr val="tx2"/>
                </a:solidFill>
                <a:latin typeface="+mn-ea"/>
              </a:rPr>
              <a:t>参画の承諾が取れていない企業・団体がいる場合には、その旨を記載してください。（“参画打診中”等）</a:t>
            </a:r>
            <a:endParaRPr lang="en-US" altLang="ja-JP" sz="1000" b="1" u="sng" dirty="0">
              <a:solidFill>
                <a:schemeClr val="tx2"/>
              </a:solidFill>
              <a:latin typeface="+mn-ea"/>
            </a:endParaRPr>
          </a:p>
        </p:txBody>
      </p:sp>
      <p:sp>
        <p:nvSpPr>
          <p:cNvPr id="48" name="テキスト ボックス 47">
            <a:extLst>
              <a:ext uri="{FF2B5EF4-FFF2-40B4-BE49-F238E27FC236}">
                <a16:creationId xmlns:a16="http://schemas.microsoft.com/office/drawing/2014/main" id="{BCBEE373-E5AE-4108-4A87-5C554E0E1BEA}"/>
              </a:ext>
            </a:extLst>
          </p:cNvPr>
          <p:cNvSpPr txBox="1"/>
          <p:nvPr/>
        </p:nvSpPr>
        <p:spPr bwMode="gray">
          <a:xfrm>
            <a:off x="416999" y="1327525"/>
            <a:ext cx="9372602" cy="184666"/>
          </a:xfrm>
          <a:prstGeom prst="rect">
            <a:avLst/>
          </a:prstGeom>
          <a:noFill/>
        </p:spPr>
        <p:txBody>
          <a:bodyPr wrap="square" lIns="0" tIns="0" rIns="0" bIns="0" rtlCol="0">
            <a:spAutoFit/>
          </a:bodyPr>
          <a:lstStyle/>
          <a:p>
            <a:pPr marR="0" algn="l" defTabSz="990564" rtl="0" eaLnBrk="1" fontAlgn="auto" latinLnBrk="0" hangingPunct="1">
              <a:lnSpc>
                <a:spcPct val="100000"/>
              </a:lnSpc>
              <a:spcBef>
                <a:spcPts val="0"/>
              </a:spcBef>
              <a:spcAft>
                <a:spcPts val="0"/>
              </a:spcAft>
              <a:buClrTx/>
              <a:buSzPct val="100000"/>
              <a:tabLst/>
            </a:pPr>
            <a:r>
              <a:rPr kumimoji="1" lang="en-US" altLang="ja-JP" sz="1200" dirty="0">
                <a:solidFill>
                  <a:schemeClr val="tx1">
                    <a:lumMod val="85000"/>
                    <a:lumOff val="15000"/>
                  </a:schemeClr>
                </a:solidFill>
                <a:latin typeface="+mn-ea"/>
                <a:cs typeface="+mn-cs"/>
              </a:rPr>
              <a:t>【</a:t>
            </a:r>
            <a:r>
              <a:rPr kumimoji="1" lang="ja-JP" altLang="en-US" sz="1200" dirty="0">
                <a:solidFill>
                  <a:schemeClr val="tx1">
                    <a:lumMod val="85000"/>
                    <a:lumOff val="15000"/>
                  </a:schemeClr>
                </a:solidFill>
                <a:latin typeface="+mn-ea"/>
                <a:cs typeface="+mn-cs"/>
              </a:rPr>
              <a:t>記載事項</a:t>
            </a:r>
            <a:r>
              <a:rPr kumimoji="1" lang="en-US" altLang="ja-JP" sz="1200" dirty="0">
                <a:solidFill>
                  <a:schemeClr val="tx1">
                    <a:lumMod val="85000"/>
                    <a:lumOff val="15000"/>
                  </a:schemeClr>
                </a:solidFill>
                <a:latin typeface="+mn-ea"/>
                <a:cs typeface="+mn-cs"/>
              </a:rPr>
              <a:t>】 </a:t>
            </a:r>
            <a:r>
              <a:rPr kumimoji="1" lang="ja-JP" altLang="en-US" sz="1200" dirty="0">
                <a:solidFill>
                  <a:schemeClr val="tx1">
                    <a:lumMod val="85000"/>
                    <a:lumOff val="15000"/>
                  </a:schemeClr>
                </a:solidFill>
                <a:latin typeface="+mn-ea"/>
                <a:cs typeface="+mn-cs"/>
              </a:rPr>
              <a:t>構成員・役割（愛知県に求める役割も含む）・各社の強み・連携先等を具体的に記載してください。</a:t>
            </a:r>
          </a:p>
        </p:txBody>
      </p:sp>
      <p:sp>
        <p:nvSpPr>
          <p:cNvPr id="49" name="テキスト ボックス 48">
            <a:extLst>
              <a:ext uri="{FF2B5EF4-FFF2-40B4-BE49-F238E27FC236}">
                <a16:creationId xmlns:a16="http://schemas.microsoft.com/office/drawing/2014/main" id="{6CF60B5A-CAA4-D09F-8648-202B06ADB9E4}"/>
              </a:ext>
            </a:extLst>
          </p:cNvPr>
          <p:cNvSpPr txBox="1"/>
          <p:nvPr/>
        </p:nvSpPr>
        <p:spPr>
          <a:xfrm>
            <a:off x="416999" y="6474285"/>
            <a:ext cx="5085046" cy="243721"/>
          </a:xfrm>
          <a:prstGeom prst="rect">
            <a:avLst/>
          </a:prstGeom>
          <a:noFill/>
          <a:ln w="6350">
            <a:noFill/>
            <a:miter lim="800000"/>
            <a:headEnd/>
            <a:tailEnd/>
          </a:ln>
        </p:spPr>
        <p:txBody>
          <a:bodyPr lIns="72000" tIns="72000" rIns="72000" bIns="72000" rtlCol="0" anchor="ctr"/>
          <a:lstStyle>
            <a:defPPr>
              <a:defRPr lang="en-US"/>
            </a:defPPr>
            <a:lvl1pPr marL="0" indent="0" defTabSz="762000" eaLnBrk="0" hangingPunct="0">
              <a:lnSpc>
                <a:spcPct val="106000"/>
              </a:lnSpc>
              <a:spcBef>
                <a:spcPts val="0"/>
              </a:spcBef>
              <a:buFont typeface="Arial" panose="020B0604020202020204" pitchFamily="34" charset="0"/>
              <a:buNone/>
              <a:defRPr kumimoji="1" sz="1000" b="1" u="sng">
                <a:solidFill>
                  <a:schemeClr val="tx2">
                    <a:lumMod val="60000"/>
                    <a:lumOff val="40000"/>
                  </a:schemeClr>
                </a:solidFill>
                <a:latin typeface="+mn-ea"/>
              </a:defRPr>
            </a:lvl1pPr>
          </a:lstStyle>
          <a:p>
            <a:r>
              <a:rPr lang="en-US" altLang="ja-JP" u="none" dirty="0">
                <a:solidFill>
                  <a:schemeClr val="tx1">
                    <a:lumMod val="85000"/>
                    <a:lumOff val="15000"/>
                  </a:schemeClr>
                </a:solidFill>
              </a:rPr>
              <a:t>※</a:t>
            </a:r>
            <a:r>
              <a:rPr lang="ja-JP" altLang="en-US" u="none" dirty="0">
                <a:solidFill>
                  <a:schemeClr val="tx1">
                    <a:lumMod val="85000"/>
                    <a:lumOff val="15000"/>
                  </a:schemeClr>
                </a:solidFill>
              </a:rPr>
              <a:t>こちらはあくまで記載例であり、記載事項の内容を満たしていれば様式は問いません。</a:t>
            </a:r>
          </a:p>
        </p:txBody>
      </p:sp>
      <p:sp>
        <p:nvSpPr>
          <p:cNvPr id="9" name="正方形/長方形 8">
            <a:extLst>
              <a:ext uri="{FF2B5EF4-FFF2-40B4-BE49-F238E27FC236}">
                <a16:creationId xmlns:a16="http://schemas.microsoft.com/office/drawing/2014/main" id="{63B45BCE-DAAE-25E6-2FDE-82E4C8E10E21}"/>
              </a:ext>
            </a:extLst>
          </p:cNvPr>
          <p:cNvSpPr/>
          <p:nvPr/>
        </p:nvSpPr>
        <p:spPr bwMode="gray">
          <a:xfrm>
            <a:off x="4159685" y="5489623"/>
            <a:ext cx="5338280" cy="678471"/>
          </a:xfrm>
          <a:prstGeom prst="rect">
            <a:avLst/>
          </a:prstGeom>
          <a:solidFill>
            <a:schemeClr val="bg1"/>
          </a:solidFill>
          <a:ln w="12700" algn="ctr">
            <a:solidFill>
              <a:schemeClr val="accent1"/>
            </a:solidFill>
            <a:miter lim="800000"/>
            <a:headEnd/>
            <a:tailEnd/>
          </a:ln>
        </p:spPr>
        <p:txBody>
          <a:bodyPr rot="0" spcFirstLastPara="0" vertOverflow="overflow" horzOverflow="overflow" vert="horz" wrap="square" lIns="36000" tIns="0" rIns="36000" bIns="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en-US" altLang="ja-JP" sz="1200" dirty="0">
                <a:solidFill>
                  <a:schemeClr val="accent1"/>
                </a:solidFill>
                <a:latin typeface="+mn-lt"/>
                <a:cs typeface="+mn-cs"/>
              </a:rPr>
              <a:t>【</a:t>
            </a:r>
            <a:r>
              <a:rPr kumimoji="1" lang="ja-JP" altLang="en-US" sz="1200" dirty="0">
                <a:solidFill>
                  <a:schemeClr val="accent1"/>
                </a:solidFill>
                <a:latin typeface="+mn-lt"/>
                <a:cs typeface="+mn-cs"/>
              </a:rPr>
              <a:t>記載する際のポイント</a:t>
            </a:r>
            <a:r>
              <a:rPr kumimoji="1" lang="en-US" altLang="ja-JP" sz="1200" dirty="0">
                <a:solidFill>
                  <a:schemeClr val="accent1"/>
                </a:solidFill>
                <a:latin typeface="+mn-lt"/>
                <a:cs typeface="+mn-cs"/>
              </a:rPr>
              <a:t>】 </a:t>
            </a:r>
          </a:p>
          <a:p>
            <a:pPr marL="171450" indent="-171450" defTabSz="990564" fontAlgn="auto">
              <a:spcBef>
                <a:spcPts val="0"/>
              </a:spcBef>
              <a:spcAft>
                <a:spcPts val="0"/>
              </a:spcAft>
              <a:buSzPct val="100000"/>
              <a:buFont typeface="Arial" panose="020B0604020202020204" pitchFamily="34" charset="0"/>
              <a:buChar char="•"/>
            </a:pPr>
            <a:r>
              <a:rPr kumimoji="1" lang="ja-JP" altLang="en-US" sz="1200" dirty="0">
                <a:solidFill>
                  <a:schemeClr val="accent1"/>
                </a:solidFill>
                <a:latin typeface="+mn-lt"/>
                <a:cs typeface="+mn-cs"/>
              </a:rPr>
              <a:t>構成員の具体性は高いか、役割は明確かつ適切か、強みが発揮されるか。</a:t>
            </a:r>
            <a:endParaRPr kumimoji="1" lang="en-US" altLang="ja-JP" sz="1200" dirty="0">
              <a:solidFill>
                <a:schemeClr val="accent1"/>
              </a:solidFill>
              <a:latin typeface="+mn-lt"/>
              <a:cs typeface="+mn-cs"/>
            </a:endParaRPr>
          </a:p>
          <a:p>
            <a:pPr marL="171450" indent="-171450" defTabSz="990564" fontAlgn="auto">
              <a:spcBef>
                <a:spcPts val="0"/>
              </a:spcBef>
              <a:spcAft>
                <a:spcPts val="0"/>
              </a:spcAft>
              <a:buSzPct val="100000"/>
              <a:buFont typeface="Arial" panose="020B0604020202020204" pitchFamily="34" charset="0"/>
              <a:buChar char="•"/>
            </a:pPr>
            <a:r>
              <a:rPr kumimoji="1" lang="ja-JP" altLang="en-US" sz="1200" dirty="0">
                <a:solidFill>
                  <a:schemeClr val="accent1"/>
                </a:solidFill>
                <a:latin typeface="+mn-lt"/>
                <a:cs typeface="+mn-cs"/>
              </a:rPr>
              <a:t>成果の高度化、実現の前倒し、生産</a:t>
            </a:r>
            <a:r>
              <a:rPr kumimoji="1" lang="en-US" altLang="ja-JP" sz="1200" dirty="0">
                <a:solidFill>
                  <a:schemeClr val="accent1"/>
                </a:solidFill>
                <a:latin typeface="+mn-lt"/>
                <a:cs typeface="+mn-cs"/>
              </a:rPr>
              <a:t>/</a:t>
            </a:r>
            <a:r>
              <a:rPr kumimoji="1" lang="ja-JP" altLang="en-US" sz="1200" dirty="0">
                <a:solidFill>
                  <a:schemeClr val="accent1"/>
                </a:solidFill>
                <a:latin typeface="+mn-lt"/>
                <a:cs typeface="+mn-cs"/>
              </a:rPr>
              <a:t>販売の効率化等共創の効果が発揮されるか。</a:t>
            </a:r>
            <a:endParaRPr kumimoji="1" lang="en-US" altLang="ja-JP" sz="1200" dirty="0">
              <a:solidFill>
                <a:schemeClr val="accent1"/>
              </a:solidFill>
              <a:latin typeface="+mn-lt"/>
              <a:cs typeface="+mn-cs"/>
            </a:endParaRPr>
          </a:p>
        </p:txBody>
      </p:sp>
      <p:sp>
        <p:nvSpPr>
          <p:cNvPr id="10" name="フッター プレースホルダー 1">
            <a:extLst>
              <a:ext uri="{FF2B5EF4-FFF2-40B4-BE49-F238E27FC236}">
                <a16:creationId xmlns:a16="http://schemas.microsoft.com/office/drawing/2014/main" id="{7E285808-D531-ADD5-A8B1-7E3BC95378FB}"/>
              </a:ext>
            </a:extLst>
          </p:cNvPr>
          <p:cNvSpPr>
            <a:spLocks noGrp="1"/>
          </p:cNvSpPr>
          <p:nvPr>
            <p:ph type="ftr" sz="quarter" idx="3"/>
          </p:nvPr>
        </p:nvSpPr>
        <p:spPr>
          <a:xfrm>
            <a:off x="416999" y="6588000"/>
            <a:ext cx="4068000" cy="169200"/>
          </a:xfrm>
        </p:spPr>
        <p:txBody>
          <a:bodyPr/>
          <a:lstStyle/>
          <a:p>
            <a:pPr fontAlgn="auto">
              <a:spcBef>
                <a:spcPts val="0"/>
              </a:spcBef>
              <a:spcAft>
                <a:spcPts val="0"/>
              </a:spcAft>
            </a:pPr>
            <a:r>
              <a:rPr kumimoji="1" lang="ja-JP" altLang="en-US" dirty="0"/>
              <a:t>革新事業創造戦略会議　審査用</a:t>
            </a:r>
            <a:endParaRPr kumimoji="1" lang="en-GB" altLang="en-GB" dirty="0"/>
          </a:p>
        </p:txBody>
      </p:sp>
    </p:spTree>
    <p:extLst>
      <p:ext uri="{BB962C8B-B14F-4D97-AF65-F5344CB8AC3E}">
        <p14:creationId xmlns:p14="http://schemas.microsoft.com/office/powerpoint/2010/main" val="18812668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18995DDC-F7B3-5EB6-92DF-2C1EC9CB7868}"/>
              </a:ext>
            </a:extLst>
          </p:cNvPr>
          <p:cNvSpPr>
            <a:spLocks noGrp="1"/>
          </p:cNvSpPr>
          <p:nvPr>
            <p:ph type="title"/>
          </p:nvPr>
        </p:nvSpPr>
        <p:spPr/>
        <p:txBody>
          <a:bodyPr/>
          <a:lstStyle/>
          <a:p>
            <a:r>
              <a:rPr lang="en-US" altLang="ja-JP" dirty="0">
                <a:latin typeface="+mn-ea"/>
                <a:ea typeface="+mn-ea"/>
              </a:rPr>
              <a:t>7-1 </a:t>
            </a:r>
            <a:r>
              <a:rPr lang="ja-JP" altLang="en-US" dirty="0">
                <a:latin typeface="+mn-ea"/>
                <a:ea typeface="+mn-ea"/>
              </a:rPr>
              <a:t>実現までのロードマップ</a:t>
            </a:r>
          </a:p>
        </p:txBody>
      </p:sp>
      <p:sp>
        <p:nvSpPr>
          <p:cNvPr id="4" name="正方形/長方形 3">
            <a:extLst>
              <a:ext uri="{FF2B5EF4-FFF2-40B4-BE49-F238E27FC236}">
                <a16:creationId xmlns:a16="http://schemas.microsoft.com/office/drawing/2014/main" id="{6E1A01C3-CAF2-3747-35D5-9E75F37BB102}"/>
              </a:ext>
            </a:extLst>
          </p:cNvPr>
          <p:cNvSpPr/>
          <p:nvPr/>
        </p:nvSpPr>
        <p:spPr bwMode="gray">
          <a:xfrm>
            <a:off x="266699" y="52388"/>
            <a:ext cx="2324101" cy="363269"/>
          </a:xfrm>
          <a:prstGeom prst="rect">
            <a:avLst/>
          </a:prstGeom>
          <a:gradFill flip="none" rotWithShape="1">
            <a:gsLst>
              <a:gs pos="0">
                <a:schemeClr val="accent5"/>
              </a:gs>
              <a:gs pos="25000">
                <a:schemeClr val="accent4"/>
              </a:gs>
              <a:gs pos="75000">
                <a:schemeClr val="accent4"/>
              </a:gs>
              <a:gs pos="100000">
                <a:schemeClr val="accent3"/>
              </a:gs>
            </a:gsLst>
            <a:lin ang="0" scaled="1"/>
            <a:tileRect/>
          </a:gra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rPr>
              <a:t>7. </a:t>
            </a:r>
            <a:r>
              <a:rPr kumimoji="1" lang="ja-JP" altLang="en-US"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rPr>
              <a:t>ロードマップ</a:t>
            </a:r>
          </a:p>
        </p:txBody>
      </p:sp>
      <p:sp>
        <p:nvSpPr>
          <p:cNvPr id="7" name="タイトル 4">
            <a:extLst>
              <a:ext uri="{FF2B5EF4-FFF2-40B4-BE49-F238E27FC236}">
                <a16:creationId xmlns:a16="http://schemas.microsoft.com/office/drawing/2014/main" id="{3A1AEBFF-28B2-66CB-5ED3-0C94E5DFA3F6}"/>
              </a:ext>
            </a:extLst>
          </p:cNvPr>
          <p:cNvSpPr txBox="1">
            <a:spLocks/>
          </p:cNvSpPr>
          <p:nvPr/>
        </p:nvSpPr>
        <p:spPr bwMode="gray">
          <a:xfrm>
            <a:off x="7216588" y="449003"/>
            <a:ext cx="2422713" cy="363269"/>
          </a:xfrm>
          <a:prstGeom prst="rect">
            <a:avLst/>
          </a:prstGeom>
        </p:spPr>
        <p:txBody>
          <a:bodyPr vert="horz" lIns="0" tIns="0" rIns="0" bIns="0" rtlCol="0" anchor="ctr" anchorCtr="0">
            <a:noAutofit/>
          </a:bodyPr>
          <a:lst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a:lstStyle>
          <a:p>
            <a:pPr algn="r" fontAlgn="auto">
              <a:spcAft>
                <a:spcPts val="0"/>
              </a:spcAft>
            </a:pPr>
            <a:r>
              <a:rPr lang="ja-JP" altLang="en-US" sz="1200" dirty="0">
                <a:solidFill>
                  <a:schemeClr val="tx1">
                    <a:lumMod val="85000"/>
                    <a:lumOff val="15000"/>
                  </a:schemeClr>
                </a:solidFill>
              </a:rPr>
              <a:t>主な審査ポイント：実現性・インパクト</a:t>
            </a:r>
          </a:p>
        </p:txBody>
      </p:sp>
      <p:sp>
        <p:nvSpPr>
          <p:cNvPr id="8" name="テキスト ボックス 7">
            <a:extLst>
              <a:ext uri="{FF2B5EF4-FFF2-40B4-BE49-F238E27FC236}">
                <a16:creationId xmlns:a16="http://schemas.microsoft.com/office/drawing/2014/main" id="{02EB52D6-33B3-8684-4C4A-647FEAAC8025}"/>
              </a:ext>
            </a:extLst>
          </p:cNvPr>
          <p:cNvSpPr txBox="1"/>
          <p:nvPr/>
        </p:nvSpPr>
        <p:spPr bwMode="gray">
          <a:xfrm>
            <a:off x="416999" y="982693"/>
            <a:ext cx="5373266" cy="246221"/>
          </a:xfrm>
          <a:prstGeom prst="rect">
            <a:avLst/>
          </a:prstGeom>
          <a:noFill/>
        </p:spPr>
        <p:txBody>
          <a:bodyPr wrap="non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600" b="0" i="0" u="none" strike="noStrike" kern="1200" cap="none" spc="0" normalizeH="0" baseline="0" noProof="0" dirty="0">
                <a:ln>
                  <a:noFill/>
                </a:ln>
                <a:solidFill>
                  <a:schemeClr val="tx1">
                    <a:lumMod val="85000"/>
                    <a:lumOff val="15000"/>
                  </a:schemeClr>
                </a:solidFill>
                <a:effectLst/>
                <a:uLnTx/>
                <a:uFillTx/>
                <a:latin typeface="+mn-lt"/>
                <a:ea typeface="+mn-ea"/>
                <a:cs typeface="+mn-cs"/>
              </a:rPr>
              <a:t>キーメッセージ（本スライドで一番伝えたいこと）を入力してください。</a:t>
            </a:r>
          </a:p>
        </p:txBody>
      </p:sp>
      <p:sp>
        <p:nvSpPr>
          <p:cNvPr id="11" name="テキスト ボックス 10">
            <a:extLst>
              <a:ext uri="{FF2B5EF4-FFF2-40B4-BE49-F238E27FC236}">
                <a16:creationId xmlns:a16="http://schemas.microsoft.com/office/drawing/2014/main" id="{E19F7A95-E507-AAC9-2D81-1696488069D1}"/>
              </a:ext>
            </a:extLst>
          </p:cNvPr>
          <p:cNvSpPr txBox="1"/>
          <p:nvPr/>
        </p:nvSpPr>
        <p:spPr>
          <a:xfrm>
            <a:off x="4865723" y="6231908"/>
            <a:ext cx="498845" cy="257369"/>
          </a:xfrm>
          <a:prstGeom prst="rect">
            <a:avLst/>
          </a:prstGeom>
        </p:spPr>
        <p:txBody>
          <a:bodyPr wrap="square" lIns="36000" tIns="36000" rIns="36000" bIns="36000" rtlCol="0" anchor="ctr" anchorCtr="0">
            <a:spAutoFit/>
          </a:bodyPr>
          <a:lstStyle/>
          <a:p>
            <a:pPr algn="ctr">
              <a:spcBef>
                <a:spcPts val="0"/>
              </a:spcBef>
              <a:buSzPct val="100000"/>
            </a:pPr>
            <a:r>
              <a:rPr kumimoji="1" lang="ja-JP" altLang="en-US" sz="1200" b="1" dirty="0">
                <a:solidFill>
                  <a:schemeClr val="tx2"/>
                </a:solidFill>
              </a:rPr>
              <a:t>期間</a:t>
            </a:r>
          </a:p>
        </p:txBody>
      </p:sp>
      <p:grpSp>
        <p:nvGrpSpPr>
          <p:cNvPr id="23" name="グループ化 22">
            <a:extLst>
              <a:ext uri="{FF2B5EF4-FFF2-40B4-BE49-F238E27FC236}">
                <a16:creationId xmlns:a16="http://schemas.microsoft.com/office/drawing/2014/main" id="{39DFBA95-F925-166F-F80C-D1006418C88F}"/>
              </a:ext>
            </a:extLst>
          </p:cNvPr>
          <p:cNvGrpSpPr/>
          <p:nvPr/>
        </p:nvGrpSpPr>
        <p:grpSpPr>
          <a:xfrm>
            <a:off x="739345" y="1882328"/>
            <a:ext cx="8751600" cy="4356455"/>
            <a:chOff x="739345" y="1810608"/>
            <a:chExt cx="8751600" cy="4500787"/>
          </a:xfrm>
        </p:grpSpPr>
        <p:cxnSp>
          <p:nvCxnSpPr>
            <p:cNvPr id="12" name="直線矢印コネクタ 11">
              <a:extLst>
                <a:ext uri="{FF2B5EF4-FFF2-40B4-BE49-F238E27FC236}">
                  <a16:creationId xmlns:a16="http://schemas.microsoft.com/office/drawing/2014/main" id="{2FE32D26-DA89-1FC8-D7A5-C66B66E68E3E}"/>
                </a:ext>
              </a:extLst>
            </p:cNvPr>
            <p:cNvCxnSpPr/>
            <p:nvPr/>
          </p:nvCxnSpPr>
          <p:spPr>
            <a:xfrm flipV="1">
              <a:off x="739345" y="6311395"/>
              <a:ext cx="8751600" cy="0"/>
            </a:xfrm>
            <a:prstGeom prst="straightConnector1">
              <a:avLst/>
            </a:prstGeom>
            <a:ln w="15875">
              <a:solidFill>
                <a:schemeClr val="tx2">
                  <a:lumMod val="60000"/>
                  <a:lumOff val="40000"/>
                </a:schemeClr>
              </a:solidFill>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0E06B5AA-6129-0A34-3CCA-CE2FFD8A5ED9}"/>
                </a:ext>
              </a:extLst>
            </p:cNvPr>
            <p:cNvCxnSpPr/>
            <p:nvPr/>
          </p:nvCxnSpPr>
          <p:spPr>
            <a:xfrm flipV="1">
              <a:off x="739346" y="1810608"/>
              <a:ext cx="0" cy="4500000"/>
            </a:xfrm>
            <a:prstGeom prst="straightConnector1">
              <a:avLst/>
            </a:prstGeom>
            <a:ln w="15875">
              <a:solidFill>
                <a:schemeClr val="tx2">
                  <a:lumMod val="60000"/>
                  <a:lumOff val="40000"/>
                </a:schemeClr>
              </a:solidFill>
              <a:headEnd type="none"/>
              <a:tailEnd type="triangle" w="lg" len="lg"/>
            </a:ln>
          </p:spPr>
          <p:style>
            <a:lnRef idx="1">
              <a:schemeClr val="accent1"/>
            </a:lnRef>
            <a:fillRef idx="0">
              <a:schemeClr val="accent1"/>
            </a:fillRef>
            <a:effectRef idx="0">
              <a:schemeClr val="accent1"/>
            </a:effectRef>
            <a:fontRef idx="minor">
              <a:schemeClr val="tx1"/>
            </a:fontRef>
          </p:style>
        </p:cxnSp>
      </p:grpSp>
      <p:sp>
        <p:nvSpPr>
          <p:cNvPr id="15" name="テキスト ボックス 14">
            <a:extLst>
              <a:ext uri="{FF2B5EF4-FFF2-40B4-BE49-F238E27FC236}">
                <a16:creationId xmlns:a16="http://schemas.microsoft.com/office/drawing/2014/main" id="{D257CA58-40C0-5589-4AE5-439B25377456}"/>
              </a:ext>
            </a:extLst>
          </p:cNvPr>
          <p:cNvSpPr txBox="1"/>
          <p:nvPr/>
        </p:nvSpPr>
        <p:spPr>
          <a:xfrm>
            <a:off x="449488" y="3739290"/>
            <a:ext cx="257369" cy="688256"/>
          </a:xfrm>
          <a:prstGeom prst="rect">
            <a:avLst/>
          </a:prstGeom>
          <a:noFill/>
        </p:spPr>
        <p:txBody>
          <a:bodyPr vert="eaVert" wrap="none" lIns="36000" tIns="36000" rIns="36000" bIns="36000" rtlCol="0" anchor="ctr" anchorCtr="0">
            <a:spAutoFit/>
          </a:bodyPr>
          <a:lstStyle/>
          <a:p>
            <a:pPr algn="ctr">
              <a:spcBef>
                <a:spcPts val="0"/>
              </a:spcBef>
              <a:buSzPct val="100000"/>
            </a:pPr>
            <a:r>
              <a:rPr kumimoji="1" lang="ja-JP" altLang="en-US" sz="1200" b="1" dirty="0">
                <a:solidFill>
                  <a:schemeClr val="tx2"/>
                </a:solidFill>
              </a:rPr>
              <a:t>実施事項</a:t>
            </a:r>
          </a:p>
        </p:txBody>
      </p:sp>
      <p:sp>
        <p:nvSpPr>
          <p:cNvPr id="16" name="ホームベース 40">
            <a:extLst>
              <a:ext uri="{FF2B5EF4-FFF2-40B4-BE49-F238E27FC236}">
                <a16:creationId xmlns:a16="http://schemas.microsoft.com/office/drawing/2014/main" id="{EC01BADA-F3B3-A49C-C881-B7C06D529AE1}"/>
              </a:ext>
            </a:extLst>
          </p:cNvPr>
          <p:cNvSpPr/>
          <p:nvPr/>
        </p:nvSpPr>
        <p:spPr bwMode="gray">
          <a:xfrm>
            <a:off x="812539" y="1556025"/>
            <a:ext cx="3879045" cy="305383"/>
          </a:xfrm>
          <a:prstGeom prst="homePlate">
            <a:avLst>
              <a:gd name="adj" fmla="val 47925"/>
            </a:avLst>
          </a:prstGeom>
          <a:solidFill>
            <a:schemeClr val="tx2"/>
          </a:solidFill>
          <a:ln w="12700">
            <a:noFill/>
            <a:miter lim="800000"/>
            <a:headEnd/>
            <a:tailEnd/>
          </a:ln>
        </p:spPr>
        <p:txBody>
          <a:bodyPr lIns="72000" tIns="72000" rIns="72000" bIns="72000" rtlCol="0" anchor="ctr"/>
          <a:lstStyle/>
          <a:p>
            <a:pPr algn="ctr" defTabSz="762000" eaLnBrk="0" hangingPunct="0">
              <a:lnSpc>
                <a:spcPct val="106000"/>
              </a:lnSpc>
              <a:spcBef>
                <a:spcPts val="600"/>
              </a:spcBef>
            </a:pPr>
            <a:r>
              <a:rPr kumimoji="1" lang="ja-JP" altLang="en-US" sz="1200" b="1" dirty="0">
                <a:solidFill>
                  <a:schemeClr val="bg1"/>
                </a:solidFill>
                <a:latin typeface="+mn-ea"/>
              </a:rPr>
              <a:t>短期（</a:t>
            </a:r>
            <a:r>
              <a:rPr kumimoji="1" lang="en-US" altLang="ja-JP" sz="1200" b="1" dirty="0">
                <a:solidFill>
                  <a:schemeClr val="bg1"/>
                </a:solidFill>
                <a:latin typeface="+mn-ea"/>
              </a:rPr>
              <a:t>1</a:t>
            </a:r>
            <a:r>
              <a:rPr kumimoji="1" lang="ja-JP" altLang="en-US" sz="1200" b="1" dirty="0">
                <a:solidFill>
                  <a:schemeClr val="bg1"/>
                </a:solidFill>
                <a:latin typeface="+mn-ea"/>
              </a:rPr>
              <a:t>年以内）</a:t>
            </a:r>
            <a:endParaRPr kumimoji="1" lang="en-US" altLang="ja-JP" sz="1200" b="1" dirty="0">
              <a:solidFill>
                <a:schemeClr val="bg1"/>
              </a:solidFill>
              <a:latin typeface="+mn-ea"/>
            </a:endParaRPr>
          </a:p>
        </p:txBody>
      </p:sp>
      <p:sp>
        <p:nvSpPr>
          <p:cNvPr id="17" name="ホームベース 41">
            <a:extLst>
              <a:ext uri="{FF2B5EF4-FFF2-40B4-BE49-F238E27FC236}">
                <a16:creationId xmlns:a16="http://schemas.microsoft.com/office/drawing/2014/main" id="{500FB949-DFED-0960-C422-B3A853235C64}"/>
              </a:ext>
            </a:extLst>
          </p:cNvPr>
          <p:cNvSpPr/>
          <p:nvPr/>
        </p:nvSpPr>
        <p:spPr bwMode="gray">
          <a:xfrm>
            <a:off x="4717477" y="1556025"/>
            <a:ext cx="2293736" cy="305383"/>
          </a:xfrm>
          <a:prstGeom prst="homePlate">
            <a:avLst>
              <a:gd name="adj" fmla="val 47925"/>
            </a:avLst>
          </a:prstGeom>
          <a:solidFill>
            <a:schemeClr val="tx2"/>
          </a:solidFill>
          <a:ln w="12700">
            <a:noFill/>
            <a:miter lim="800000"/>
            <a:headEnd/>
            <a:tailEnd/>
          </a:ln>
        </p:spPr>
        <p:txBody>
          <a:bodyPr lIns="72000" tIns="72000" rIns="72000" bIns="72000" rtlCol="0" anchor="ctr"/>
          <a:lstStyle/>
          <a:p>
            <a:pPr algn="ctr" defTabSz="762000" eaLnBrk="0" hangingPunct="0">
              <a:lnSpc>
                <a:spcPct val="106000"/>
              </a:lnSpc>
              <a:spcBef>
                <a:spcPts val="600"/>
              </a:spcBef>
            </a:pPr>
            <a:r>
              <a:rPr kumimoji="1" lang="ja-JP" altLang="en-US" sz="1200" b="1" dirty="0">
                <a:solidFill>
                  <a:schemeClr val="bg1"/>
                </a:solidFill>
                <a:latin typeface="+mn-ea"/>
              </a:rPr>
              <a:t>中期（</a:t>
            </a:r>
            <a:r>
              <a:rPr kumimoji="1" lang="en-US" altLang="ja-JP" sz="1200" b="1" dirty="0">
                <a:solidFill>
                  <a:schemeClr val="bg1"/>
                </a:solidFill>
                <a:latin typeface="+mn-ea"/>
              </a:rPr>
              <a:t>3</a:t>
            </a:r>
            <a:r>
              <a:rPr kumimoji="1" lang="ja-JP" altLang="en-US" sz="1200" b="1" dirty="0">
                <a:solidFill>
                  <a:schemeClr val="bg1"/>
                </a:solidFill>
                <a:latin typeface="+mn-ea"/>
              </a:rPr>
              <a:t>～</a:t>
            </a:r>
            <a:r>
              <a:rPr kumimoji="1" lang="en-US" altLang="ja-JP" sz="1200" b="1" dirty="0">
                <a:solidFill>
                  <a:schemeClr val="bg1"/>
                </a:solidFill>
                <a:latin typeface="+mn-ea"/>
              </a:rPr>
              <a:t>5</a:t>
            </a:r>
            <a:r>
              <a:rPr kumimoji="1" lang="ja-JP" altLang="en-US" sz="1200" b="1" dirty="0">
                <a:solidFill>
                  <a:schemeClr val="bg1"/>
                </a:solidFill>
                <a:latin typeface="+mn-ea"/>
              </a:rPr>
              <a:t>年）</a:t>
            </a:r>
            <a:endParaRPr kumimoji="1" lang="en-US" altLang="ja-JP" sz="1200" b="1" dirty="0">
              <a:solidFill>
                <a:schemeClr val="bg1"/>
              </a:solidFill>
              <a:latin typeface="+mn-ea"/>
            </a:endParaRPr>
          </a:p>
        </p:txBody>
      </p:sp>
      <p:sp>
        <p:nvSpPr>
          <p:cNvPr id="18" name="ホームベース 45">
            <a:extLst>
              <a:ext uri="{FF2B5EF4-FFF2-40B4-BE49-F238E27FC236}">
                <a16:creationId xmlns:a16="http://schemas.microsoft.com/office/drawing/2014/main" id="{B396018A-DA80-2C88-45F0-CF56BD528482}"/>
              </a:ext>
            </a:extLst>
          </p:cNvPr>
          <p:cNvSpPr/>
          <p:nvPr/>
        </p:nvSpPr>
        <p:spPr bwMode="gray">
          <a:xfrm>
            <a:off x="7037105" y="1556025"/>
            <a:ext cx="2293736" cy="305383"/>
          </a:xfrm>
          <a:prstGeom prst="homePlate">
            <a:avLst>
              <a:gd name="adj" fmla="val 47925"/>
            </a:avLst>
          </a:prstGeom>
          <a:solidFill>
            <a:schemeClr val="tx2"/>
          </a:solidFill>
          <a:ln w="12700">
            <a:noFill/>
            <a:miter lim="800000"/>
            <a:headEnd/>
            <a:tailEnd/>
          </a:ln>
        </p:spPr>
        <p:txBody>
          <a:bodyPr lIns="72000" tIns="72000" rIns="72000" bIns="72000" rtlCol="0" anchor="ctr"/>
          <a:lstStyle/>
          <a:p>
            <a:pPr algn="ctr" defTabSz="762000" eaLnBrk="0" hangingPunct="0">
              <a:lnSpc>
                <a:spcPct val="106000"/>
              </a:lnSpc>
              <a:spcBef>
                <a:spcPts val="600"/>
              </a:spcBef>
            </a:pPr>
            <a:r>
              <a:rPr kumimoji="1" lang="ja-JP" altLang="en-US" sz="1200" b="1" dirty="0">
                <a:solidFill>
                  <a:schemeClr val="bg1"/>
                </a:solidFill>
                <a:latin typeface="+mn-ea"/>
              </a:rPr>
              <a:t>長期（</a:t>
            </a:r>
            <a:r>
              <a:rPr kumimoji="1" lang="en-US" altLang="ja-JP" sz="1200" b="1" dirty="0">
                <a:solidFill>
                  <a:schemeClr val="bg1"/>
                </a:solidFill>
                <a:latin typeface="+mn-ea"/>
              </a:rPr>
              <a:t>5</a:t>
            </a:r>
            <a:r>
              <a:rPr kumimoji="1" lang="ja-JP" altLang="en-US" sz="1200" b="1" dirty="0">
                <a:solidFill>
                  <a:schemeClr val="bg1"/>
                </a:solidFill>
                <a:latin typeface="+mn-ea"/>
              </a:rPr>
              <a:t>年以降）</a:t>
            </a:r>
            <a:endParaRPr kumimoji="1" lang="en-US" altLang="ja-JP" sz="1200" b="1" dirty="0">
              <a:solidFill>
                <a:schemeClr val="bg1"/>
              </a:solidFill>
              <a:latin typeface="+mn-ea"/>
            </a:endParaRPr>
          </a:p>
        </p:txBody>
      </p:sp>
      <p:sp>
        <p:nvSpPr>
          <p:cNvPr id="22" name="テキスト ボックス 21">
            <a:extLst>
              <a:ext uri="{FF2B5EF4-FFF2-40B4-BE49-F238E27FC236}">
                <a16:creationId xmlns:a16="http://schemas.microsoft.com/office/drawing/2014/main" id="{F97AE81E-C787-6D37-84B6-9DB9F99539BB}"/>
              </a:ext>
            </a:extLst>
          </p:cNvPr>
          <p:cNvSpPr txBox="1"/>
          <p:nvPr/>
        </p:nvSpPr>
        <p:spPr bwMode="gray">
          <a:xfrm>
            <a:off x="416999" y="1327525"/>
            <a:ext cx="9372602" cy="184666"/>
          </a:xfrm>
          <a:prstGeom prst="rect">
            <a:avLst/>
          </a:prstGeom>
          <a:noFill/>
        </p:spPr>
        <p:txBody>
          <a:bodyPr wrap="square" lIns="0" tIns="0" rIns="0" bIns="0" rtlCol="0">
            <a:spAutoFit/>
          </a:bodyPr>
          <a:lstStyle/>
          <a:p>
            <a:pPr marR="0" algn="l" defTabSz="990564" rtl="0" eaLnBrk="1" fontAlgn="auto" latinLnBrk="0" hangingPunct="1">
              <a:lnSpc>
                <a:spcPct val="100000"/>
              </a:lnSpc>
              <a:spcBef>
                <a:spcPts val="0"/>
              </a:spcBef>
              <a:spcAft>
                <a:spcPts val="0"/>
              </a:spcAft>
              <a:buClrTx/>
              <a:buSzPct val="100000"/>
              <a:tabLst/>
            </a:pPr>
            <a:r>
              <a:rPr kumimoji="1" lang="en-US" altLang="ja-JP" sz="1200" dirty="0">
                <a:solidFill>
                  <a:schemeClr val="tx1">
                    <a:lumMod val="85000"/>
                    <a:lumOff val="15000"/>
                  </a:schemeClr>
                </a:solidFill>
                <a:latin typeface="+mn-ea"/>
                <a:cs typeface="+mn-cs"/>
              </a:rPr>
              <a:t>【</a:t>
            </a:r>
            <a:r>
              <a:rPr kumimoji="1" lang="ja-JP" altLang="en-US" sz="1200" dirty="0">
                <a:solidFill>
                  <a:schemeClr val="tx1">
                    <a:lumMod val="85000"/>
                    <a:lumOff val="15000"/>
                  </a:schemeClr>
                </a:solidFill>
                <a:latin typeface="+mn-ea"/>
                <a:cs typeface="+mn-cs"/>
              </a:rPr>
              <a:t>記載事項</a:t>
            </a:r>
            <a:r>
              <a:rPr kumimoji="1" lang="en-US" altLang="ja-JP" sz="1200" dirty="0">
                <a:solidFill>
                  <a:schemeClr val="tx1">
                    <a:lumMod val="85000"/>
                    <a:lumOff val="15000"/>
                  </a:schemeClr>
                </a:solidFill>
                <a:latin typeface="+mn-ea"/>
                <a:cs typeface="+mn-cs"/>
              </a:rPr>
              <a:t>】 </a:t>
            </a:r>
            <a:r>
              <a:rPr kumimoji="1" lang="ja-JP" altLang="en-US" sz="1200" dirty="0">
                <a:solidFill>
                  <a:schemeClr val="tx1">
                    <a:lumMod val="85000"/>
                    <a:lumOff val="15000"/>
                  </a:schemeClr>
                </a:solidFill>
                <a:latin typeface="+mn-ea"/>
                <a:cs typeface="+mn-cs"/>
              </a:rPr>
              <a:t>短期</a:t>
            </a:r>
            <a:r>
              <a:rPr kumimoji="1" lang="en-US" altLang="ja-JP" sz="1200" dirty="0">
                <a:solidFill>
                  <a:schemeClr val="tx1">
                    <a:lumMod val="85000"/>
                    <a:lumOff val="15000"/>
                  </a:schemeClr>
                </a:solidFill>
                <a:latin typeface="+mn-ea"/>
                <a:cs typeface="+mn-cs"/>
              </a:rPr>
              <a:t>/</a:t>
            </a:r>
            <a:r>
              <a:rPr kumimoji="1" lang="ja-JP" altLang="en-US" sz="1200" dirty="0">
                <a:solidFill>
                  <a:schemeClr val="tx1">
                    <a:lumMod val="85000"/>
                    <a:lumOff val="15000"/>
                  </a:schemeClr>
                </a:solidFill>
                <a:latin typeface="+mn-ea"/>
                <a:cs typeface="+mn-cs"/>
              </a:rPr>
              <a:t>中期</a:t>
            </a:r>
            <a:r>
              <a:rPr kumimoji="1" lang="en-US" altLang="ja-JP" sz="1200" dirty="0">
                <a:solidFill>
                  <a:schemeClr val="tx1">
                    <a:lumMod val="85000"/>
                    <a:lumOff val="15000"/>
                  </a:schemeClr>
                </a:solidFill>
                <a:latin typeface="+mn-ea"/>
                <a:cs typeface="+mn-cs"/>
              </a:rPr>
              <a:t>/</a:t>
            </a:r>
            <a:r>
              <a:rPr kumimoji="1" lang="ja-JP" altLang="en-US" sz="1200" dirty="0">
                <a:solidFill>
                  <a:schemeClr val="tx1">
                    <a:lumMod val="85000"/>
                    <a:lumOff val="15000"/>
                  </a:schemeClr>
                </a:solidFill>
                <a:latin typeface="+mn-ea"/>
                <a:cs typeface="+mn-cs"/>
              </a:rPr>
              <a:t>長期的な実施事項やボトルネック、将来における目指す姿やインパクトを具体的に記載してください。</a:t>
            </a:r>
          </a:p>
        </p:txBody>
      </p:sp>
      <p:sp>
        <p:nvSpPr>
          <p:cNvPr id="25" name="テキスト ボックス 24">
            <a:extLst>
              <a:ext uri="{FF2B5EF4-FFF2-40B4-BE49-F238E27FC236}">
                <a16:creationId xmlns:a16="http://schemas.microsoft.com/office/drawing/2014/main" id="{4FBB9B6A-A331-2738-713A-4E2E57098F82}"/>
              </a:ext>
            </a:extLst>
          </p:cNvPr>
          <p:cNvSpPr txBox="1"/>
          <p:nvPr/>
        </p:nvSpPr>
        <p:spPr>
          <a:xfrm>
            <a:off x="416999" y="6347539"/>
            <a:ext cx="5085046" cy="243721"/>
          </a:xfrm>
          <a:prstGeom prst="rect">
            <a:avLst/>
          </a:prstGeom>
          <a:noFill/>
          <a:ln w="6350">
            <a:noFill/>
            <a:miter lim="800000"/>
            <a:headEnd/>
            <a:tailEnd/>
          </a:ln>
        </p:spPr>
        <p:txBody>
          <a:bodyPr lIns="72000" tIns="72000" rIns="72000" bIns="72000" rtlCol="0" anchor="ctr"/>
          <a:lstStyle>
            <a:defPPr>
              <a:defRPr lang="en-US"/>
            </a:defPPr>
            <a:lvl1pPr marL="0" indent="0" defTabSz="762000" eaLnBrk="0" hangingPunct="0">
              <a:lnSpc>
                <a:spcPct val="106000"/>
              </a:lnSpc>
              <a:spcBef>
                <a:spcPts val="0"/>
              </a:spcBef>
              <a:buFont typeface="Arial" panose="020B0604020202020204" pitchFamily="34" charset="0"/>
              <a:buNone/>
              <a:defRPr kumimoji="1" sz="1000" b="1" u="sng">
                <a:solidFill>
                  <a:schemeClr val="tx2">
                    <a:lumMod val="60000"/>
                    <a:lumOff val="40000"/>
                  </a:schemeClr>
                </a:solidFill>
                <a:latin typeface="+mn-ea"/>
              </a:defRPr>
            </a:lvl1pPr>
          </a:lstStyle>
          <a:p>
            <a:r>
              <a:rPr lang="en-US" altLang="ja-JP" u="none" dirty="0">
                <a:solidFill>
                  <a:schemeClr val="tx1">
                    <a:lumMod val="85000"/>
                    <a:lumOff val="15000"/>
                  </a:schemeClr>
                </a:solidFill>
              </a:rPr>
              <a:t>※</a:t>
            </a:r>
            <a:r>
              <a:rPr lang="ja-JP" altLang="en-US" u="none" dirty="0">
                <a:solidFill>
                  <a:schemeClr val="tx1">
                    <a:lumMod val="85000"/>
                    <a:lumOff val="15000"/>
                  </a:schemeClr>
                </a:solidFill>
              </a:rPr>
              <a:t>こちらはあくまで記載例であり、記載事項の内容を満たしていれば様式は問いません。</a:t>
            </a:r>
          </a:p>
        </p:txBody>
      </p:sp>
      <p:sp>
        <p:nvSpPr>
          <p:cNvPr id="26" name="テキスト ボックス 25">
            <a:extLst>
              <a:ext uri="{FF2B5EF4-FFF2-40B4-BE49-F238E27FC236}">
                <a16:creationId xmlns:a16="http://schemas.microsoft.com/office/drawing/2014/main" id="{30DE70C3-942C-B332-6A32-3C5FFC8AC397}"/>
              </a:ext>
            </a:extLst>
          </p:cNvPr>
          <p:cNvSpPr txBox="1"/>
          <p:nvPr/>
        </p:nvSpPr>
        <p:spPr bwMode="gray">
          <a:xfrm>
            <a:off x="897737" y="4060174"/>
            <a:ext cx="1673535" cy="1938992"/>
          </a:xfrm>
          <a:prstGeom prst="rect">
            <a:avLst/>
          </a:prstGeom>
          <a:noFill/>
        </p:spPr>
        <p:txBody>
          <a:bodyPr wrap="none" lIns="0" tIns="0" rIns="0" bIns="0" rtlCol="0" anchor="ctr">
            <a:spAutoFit/>
          </a:bodyPr>
          <a:lstStyle/>
          <a:p>
            <a:pPr marR="0" algn="l" defTabSz="990564" rtl="0" eaLnBrk="1" fontAlgn="auto" latinLnBrk="0" hangingPunct="1">
              <a:lnSpc>
                <a:spcPct val="100000"/>
              </a:lnSpc>
              <a:spcBef>
                <a:spcPts val="0"/>
              </a:spcBef>
              <a:spcAft>
                <a:spcPts val="0"/>
              </a:spcAft>
              <a:buClrTx/>
              <a:buSzPct val="100000"/>
              <a:tabLst/>
            </a:pPr>
            <a:r>
              <a:rPr kumimoji="1" lang="en-US" altLang="ja-JP" sz="1050" b="1" dirty="0">
                <a:solidFill>
                  <a:schemeClr val="tx1">
                    <a:lumMod val="85000"/>
                    <a:lumOff val="15000"/>
                  </a:schemeClr>
                </a:solidFill>
                <a:latin typeface="+mn-ea"/>
                <a:cs typeface="+mn-cs"/>
              </a:rPr>
              <a:t>【</a:t>
            </a:r>
            <a:r>
              <a:rPr kumimoji="1" lang="ja-JP" altLang="en-US" sz="1050" b="1" dirty="0">
                <a:solidFill>
                  <a:schemeClr val="tx1">
                    <a:lumMod val="85000"/>
                    <a:lumOff val="15000"/>
                  </a:schemeClr>
                </a:solidFill>
                <a:latin typeface="+mn-ea"/>
                <a:cs typeface="+mn-cs"/>
              </a:rPr>
              <a:t>実施事項</a:t>
            </a:r>
            <a:r>
              <a:rPr kumimoji="1" lang="en-US" altLang="ja-JP" sz="1050" b="1" dirty="0">
                <a:solidFill>
                  <a:schemeClr val="tx1">
                    <a:lumMod val="85000"/>
                    <a:lumOff val="15000"/>
                  </a:schemeClr>
                </a:solidFill>
                <a:latin typeface="+mn-ea"/>
                <a:cs typeface="+mn-cs"/>
              </a:rPr>
              <a:t>】</a:t>
            </a: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R="0" algn="l" defTabSz="990564" rtl="0" eaLnBrk="1" fontAlgn="auto" latinLnBrk="0" hangingPunct="1">
              <a:lnSpc>
                <a:spcPct val="100000"/>
              </a:lnSpc>
              <a:spcBef>
                <a:spcPts val="0"/>
              </a:spcBef>
              <a:spcAft>
                <a:spcPts val="0"/>
              </a:spcAft>
              <a:buClrTx/>
              <a:buSzPct val="100000"/>
              <a:tabLst/>
            </a:pPr>
            <a:r>
              <a:rPr kumimoji="1" lang="en-US" altLang="ja-JP" sz="1050" b="1" i="0" u="none" strike="noStrike" kern="1200" cap="none" spc="0" normalizeH="0" baseline="0" noProof="0" dirty="0">
                <a:ln>
                  <a:noFill/>
                </a:ln>
                <a:solidFill>
                  <a:schemeClr val="tx1">
                    <a:lumMod val="85000"/>
                    <a:lumOff val="15000"/>
                  </a:schemeClr>
                </a:solidFill>
                <a:effectLst/>
                <a:uLnTx/>
                <a:uFillTx/>
                <a:latin typeface="+mn-ea"/>
                <a:cs typeface="+mn-cs"/>
              </a:rPr>
              <a:t>【</a:t>
            </a:r>
            <a:r>
              <a:rPr kumimoji="1" lang="ja-JP" altLang="en-US" sz="1050" b="1" i="0" u="none" strike="noStrike" kern="1200" cap="none" spc="0" normalizeH="0" baseline="0" noProof="0" dirty="0">
                <a:ln>
                  <a:noFill/>
                </a:ln>
                <a:solidFill>
                  <a:schemeClr val="tx1">
                    <a:lumMod val="85000"/>
                    <a:lumOff val="15000"/>
                  </a:schemeClr>
                </a:solidFill>
                <a:effectLst/>
                <a:uLnTx/>
                <a:uFillTx/>
                <a:latin typeface="+mn-ea"/>
                <a:cs typeface="+mn-cs"/>
              </a:rPr>
              <a:t>目標・</a:t>
            </a:r>
            <a:r>
              <a:rPr kumimoji="1" lang="en-US" altLang="ja-JP" sz="1050" b="1" dirty="0">
                <a:solidFill>
                  <a:schemeClr val="tx1">
                    <a:lumMod val="85000"/>
                    <a:lumOff val="15000"/>
                  </a:schemeClr>
                </a:solidFill>
                <a:latin typeface="+mn-ea"/>
                <a:cs typeface="+mn-cs"/>
              </a:rPr>
              <a:t>KPI</a:t>
            </a:r>
            <a:r>
              <a:rPr kumimoji="1" lang="en-US" altLang="ja-JP" sz="1050" b="1" i="0" u="none" strike="noStrike" kern="1200" cap="none" spc="0" normalizeH="0" baseline="0" noProof="0" dirty="0">
                <a:ln>
                  <a:noFill/>
                </a:ln>
                <a:solidFill>
                  <a:schemeClr val="tx1">
                    <a:lumMod val="85000"/>
                    <a:lumOff val="15000"/>
                  </a:schemeClr>
                </a:solidFill>
                <a:effectLst/>
                <a:uLnTx/>
                <a:uFillTx/>
                <a:latin typeface="+mn-ea"/>
                <a:cs typeface="+mn-cs"/>
              </a:rPr>
              <a:t>】</a:t>
            </a: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R="0" algn="l" defTabSz="990564" rtl="0" eaLnBrk="1" fontAlgn="auto" latinLnBrk="0" hangingPunct="1">
              <a:lnSpc>
                <a:spcPct val="100000"/>
              </a:lnSpc>
              <a:spcBef>
                <a:spcPts val="0"/>
              </a:spcBef>
              <a:spcAft>
                <a:spcPts val="0"/>
              </a:spcAft>
              <a:buClrTx/>
              <a:buSzPct val="100000"/>
              <a:tabLst/>
            </a:pPr>
            <a:r>
              <a:rPr kumimoji="1" lang="en-US" altLang="ja-JP" sz="1050" b="1" i="0" u="none" strike="noStrike" kern="1200" cap="none" spc="0" normalizeH="0" baseline="0" noProof="0" dirty="0">
                <a:ln>
                  <a:noFill/>
                </a:ln>
                <a:solidFill>
                  <a:schemeClr val="tx1">
                    <a:lumMod val="85000"/>
                    <a:lumOff val="15000"/>
                  </a:schemeClr>
                </a:solidFill>
                <a:effectLst/>
                <a:uLnTx/>
                <a:uFillTx/>
                <a:latin typeface="+mn-ea"/>
                <a:cs typeface="+mn-cs"/>
              </a:rPr>
              <a:t>【</a:t>
            </a:r>
            <a:r>
              <a:rPr kumimoji="1" lang="ja-JP" altLang="en-US" sz="1050" b="1" i="0" u="none" strike="noStrike" kern="1200" cap="none" spc="0" normalizeH="0" baseline="0" noProof="0" dirty="0">
                <a:ln>
                  <a:noFill/>
                </a:ln>
                <a:solidFill>
                  <a:schemeClr val="tx1">
                    <a:lumMod val="85000"/>
                    <a:lumOff val="15000"/>
                  </a:schemeClr>
                </a:solidFill>
                <a:effectLst/>
                <a:uLnTx/>
                <a:uFillTx/>
                <a:latin typeface="+mn-ea"/>
                <a:cs typeface="+mn-cs"/>
              </a:rPr>
              <a:t>実現にあたってのボトルネック</a:t>
            </a:r>
            <a:r>
              <a:rPr kumimoji="1" lang="en-US" altLang="ja-JP" sz="1050" b="0" i="0" u="none" strike="noStrike" kern="1200" cap="none" spc="0" normalizeH="0" baseline="0" noProof="0" dirty="0">
                <a:ln>
                  <a:noFill/>
                </a:ln>
                <a:solidFill>
                  <a:schemeClr val="tx1">
                    <a:lumMod val="85000"/>
                    <a:lumOff val="15000"/>
                  </a:schemeClr>
                </a:solidFill>
                <a:effectLst/>
                <a:uLnTx/>
                <a:uFillTx/>
                <a:latin typeface="+mn-ea"/>
                <a:cs typeface="+mn-cs"/>
              </a:rPr>
              <a:t>】</a:t>
            </a: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p:txBody>
      </p:sp>
      <p:sp>
        <p:nvSpPr>
          <p:cNvPr id="27" name="正方形/長方形 26">
            <a:extLst>
              <a:ext uri="{FF2B5EF4-FFF2-40B4-BE49-F238E27FC236}">
                <a16:creationId xmlns:a16="http://schemas.microsoft.com/office/drawing/2014/main" id="{3098D37A-3BDF-8CE6-F13F-35A3BC8D8C61}"/>
              </a:ext>
            </a:extLst>
          </p:cNvPr>
          <p:cNvSpPr/>
          <p:nvPr/>
        </p:nvSpPr>
        <p:spPr bwMode="gray">
          <a:xfrm>
            <a:off x="812538" y="3718135"/>
            <a:ext cx="3879035" cy="2463463"/>
          </a:xfrm>
          <a:prstGeom prst="rect">
            <a:avLst/>
          </a:prstGeom>
          <a:noFill/>
          <a:ln w="12700" algn="ctr">
            <a:solidFill>
              <a:schemeClr val="tx1">
                <a:lumMod val="85000"/>
                <a:lumOff val="1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schemeClr val="tx1">
                  <a:lumMod val="85000"/>
                  <a:lumOff val="15000"/>
                </a:schemeClr>
              </a:solidFill>
              <a:effectLst/>
              <a:uLnTx/>
              <a:uFillTx/>
              <a:latin typeface="+mn-ea"/>
              <a:cs typeface="+mn-cs"/>
            </a:endParaRPr>
          </a:p>
        </p:txBody>
      </p:sp>
      <p:sp>
        <p:nvSpPr>
          <p:cNvPr id="28" name="正方形/長方形 27">
            <a:extLst>
              <a:ext uri="{FF2B5EF4-FFF2-40B4-BE49-F238E27FC236}">
                <a16:creationId xmlns:a16="http://schemas.microsoft.com/office/drawing/2014/main" id="{B01F524A-4279-1B74-02B2-97B9AE459A3E}"/>
              </a:ext>
            </a:extLst>
          </p:cNvPr>
          <p:cNvSpPr/>
          <p:nvPr/>
        </p:nvSpPr>
        <p:spPr bwMode="gray">
          <a:xfrm>
            <a:off x="4717477" y="2656834"/>
            <a:ext cx="2293734" cy="2463463"/>
          </a:xfrm>
          <a:prstGeom prst="rect">
            <a:avLst/>
          </a:prstGeom>
          <a:noFill/>
          <a:ln w="12700" algn="ctr">
            <a:solidFill>
              <a:schemeClr val="tx1">
                <a:lumMod val="85000"/>
                <a:lumOff val="1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schemeClr val="tx1">
                  <a:lumMod val="85000"/>
                  <a:lumOff val="15000"/>
                </a:schemeClr>
              </a:solidFill>
              <a:effectLst/>
              <a:uLnTx/>
              <a:uFillTx/>
              <a:latin typeface="+mn-ea"/>
              <a:cs typeface="+mn-cs"/>
            </a:endParaRPr>
          </a:p>
        </p:txBody>
      </p:sp>
      <p:sp>
        <p:nvSpPr>
          <p:cNvPr id="29" name="テキスト ボックス 28">
            <a:extLst>
              <a:ext uri="{FF2B5EF4-FFF2-40B4-BE49-F238E27FC236}">
                <a16:creationId xmlns:a16="http://schemas.microsoft.com/office/drawing/2014/main" id="{4B8763EC-6CF9-723F-8532-9DCABBA46B47}"/>
              </a:ext>
            </a:extLst>
          </p:cNvPr>
          <p:cNvSpPr txBox="1"/>
          <p:nvPr/>
        </p:nvSpPr>
        <p:spPr bwMode="gray">
          <a:xfrm>
            <a:off x="4776772" y="2919069"/>
            <a:ext cx="1673535" cy="1938992"/>
          </a:xfrm>
          <a:prstGeom prst="rect">
            <a:avLst/>
          </a:prstGeom>
          <a:noFill/>
        </p:spPr>
        <p:txBody>
          <a:bodyPr wrap="none" lIns="0" tIns="0" rIns="0" bIns="0" rtlCol="0" anchor="ctr">
            <a:spAutoFit/>
          </a:bodyPr>
          <a:lstStyle/>
          <a:p>
            <a:pPr marR="0" algn="l" defTabSz="990564" rtl="0" eaLnBrk="1" fontAlgn="auto" latinLnBrk="0" hangingPunct="1">
              <a:lnSpc>
                <a:spcPct val="100000"/>
              </a:lnSpc>
              <a:spcBef>
                <a:spcPts val="0"/>
              </a:spcBef>
              <a:spcAft>
                <a:spcPts val="0"/>
              </a:spcAft>
              <a:buClrTx/>
              <a:buSzPct val="100000"/>
              <a:tabLst/>
            </a:pPr>
            <a:r>
              <a:rPr kumimoji="1" lang="en-US" altLang="ja-JP" sz="1050" b="1" dirty="0">
                <a:solidFill>
                  <a:schemeClr val="tx1">
                    <a:lumMod val="85000"/>
                    <a:lumOff val="15000"/>
                  </a:schemeClr>
                </a:solidFill>
                <a:latin typeface="+mn-ea"/>
                <a:cs typeface="+mn-cs"/>
              </a:rPr>
              <a:t>【</a:t>
            </a:r>
            <a:r>
              <a:rPr kumimoji="1" lang="ja-JP" altLang="en-US" sz="1050" b="1" dirty="0">
                <a:solidFill>
                  <a:schemeClr val="tx1">
                    <a:lumMod val="85000"/>
                    <a:lumOff val="15000"/>
                  </a:schemeClr>
                </a:solidFill>
                <a:latin typeface="+mn-ea"/>
                <a:cs typeface="+mn-cs"/>
              </a:rPr>
              <a:t>実施事項</a:t>
            </a:r>
            <a:r>
              <a:rPr kumimoji="1" lang="en-US" altLang="ja-JP" sz="1050" b="1" dirty="0">
                <a:solidFill>
                  <a:schemeClr val="tx1">
                    <a:lumMod val="85000"/>
                    <a:lumOff val="15000"/>
                  </a:schemeClr>
                </a:solidFill>
                <a:latin typeface="+mn-ea"/>
                <a:cs typeface="+mn-cs"/>
              </a:rPr>
              <a:t>】</a:t>
            </a: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R="0" algn="l" defTabSz="990564" rtl="0" eaLnBrk="1" fontAlgn="auto" latinLnBrk="0" hangingPunct="1">
              <a:lnSpc>
                <a:spcPct val="100000"/>
              </a:lnSpc>
              <a:spcBef>
                <a:spcPts val="0"/>
              </a:spcBef>
              <a:spcAft>
                <a:spcPts val="0"/>
              </a:spcAft>
              <a:buClrTx/>
              <a:buSzPct val="100000"/>
              <a:tabLst/>
            </a:pPr>
            <a:r>
              <a:rPr kumimoji="1" lang="en-US" altLang="ja-JP" sz="1050" b="1" i="0" u="none" strike="noStrike" kern="1200" cap="none" spc="0" normalizeH="0" baseline="0" noProof="0" dirty="0">
                <a:ln>
                  <a:noFill/>
                </a:ln>
                <a:solidFill>
                  <a:schemeClr val="tx1">
                    <a:lumMod val="85000"/>
                    <a:lumOff val="15000"/>
                  </a:schemeClr>
                </a:solidFill>
                <a:effectLst/>
                <a:uLnTx/>
                <a:uFillTx/>
                <a:latin typeface="+mn-ea"/>
                <a:cs typeface="+mn-cs"/>
              </a:rPr>
              <a:t>【</a:t>
            </a:r>
            <a:r>
              <a:rPr kumimoji="1" lang="ja-JP" altLang="en-US" sz="1050" b="1" i="0" u="none" strike="noStrike" kern="1200" cap="none" spc="0" normalizeH="0" baseline="0" noProof="0" dirty="0">
                <a:ln>
                  <a:noFill/>
                </a:ln>
                <a:solidFill>
                  <a:schemeClr val="tx1">
                    <a:lumMod val="85000"/>
                    <a:lumOff val="15000"/>
                  </a:schemeClr>
                </a:solidFill>
                <a:effectLst/>
                <a:uLnTx/>
                <a:uFillTx/>
                <a:latin typeface="+mn-ea"/>
                <a:cs typeface="+mn-cs"/>
              </a:rPr>
              <a:t>目標・</a:t>
            </a:r>
            <a:r>
              <a:rPr kumimoji="1" lang="en-US" altLang="ja-JP" sz="1050" b="1" dirty="0">
                <a:solidFill>
                  <a:schemeClr val="tx1">
                    <a:lumMod val="85000"/>
                    <a:lumOff val="15000"/>
                  </a:schemeClr>
                </a:solidFill>
                <a:latin typeface="+mn-ea"/>
                <a:cs typeface="+mn-cs"/>
              </a:rPr>
              <a:t>KPI</a:t>
            </a:r>
            <a:r>
              <a:rPr kumimoji="1" lang="en-US" altLang="ja-JP" sz="1050" b="1" i="0" u="none" strike="noStrike" kern="1200" cap="none" spc="0" normalizeH="0" baseline="0" noProof="0" dirty="0">
                <a:ln>
                  <a:noFill/>
                </a:ln>
                <a:solidFill>
                  <a:schemeClr val="tx1">
                    <a:lumMod val="85000"/>
                    <a:lumOff val="15000"/>
                  </a:schemeClr>
                </a:solidFill>
                <a:effectLst/>
                <a:uLnTx/>
                <a:uFillTx/>
                <a:latin typeface="+mn-ea"/>
                <a:cs typeface="+mn-cs"/>
              </a:rPr>
              <a:t>】</a:t>
            </a: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R="0" algn="l" defTabSz="990564" rtl="0" eaLnBrk="1" fontAlgn="auto" latinLnBrk="0" hangingPunct="1">
              <a:lnSpc>
                <a:spcPct val="100000"/>
              </a:lnSpc>
              <a:spcBef>
                <a:spcPts val="0"/>
              </a:spcBef>
              <a:spcAft>
                <a:spcPts val="0"/>
              </a:spcAft>
              <a:buClrTx/>
              <a:buSzPct val="100000"/>
              <a:tabLst/>
            </a:pPr>
            <a:r>
              <a:rPr kumimoji="1" lang="en-US" altLang="ja-JP" sz="1050" b="1" i="0" u="none" strike="noStrike" kern="1200" cap="none" spc="0" normalizeH="0" baseline="0" noProof="0" dirty="0">
                <a:ln>
                  <a:noFill/>
                </a:ln>
                <a:solidFill>
                  <a:schemeClr val="tx1">
                    <a:lumMod val="85000"/>
                    <a:lumOff val="15000"/>
                  </a:schemeClr>
                </a:solidFill>
                <a:effectLst/>
                <a:uLnTx/>
                <a:uFillTx/>
                <a:latin typeface="+mn-ea"/>
                <a:cs typeface="+mn-cs"/>
              </a:rPr>
              <a:t>【</a:t>
            </a:r>
            <a:r>
              <a:rPr kumimoji="1" lang="ja-JP" altLang="en-US" sz="1050" b="1" i="0" u="none" strike="noStrike" kern="1200" cap="none" spc="0" normalizeH="0" baseline="0" noProof="0" dirty="0">
                <a:ln>
                  <a:noFill/>
                </a:ln>
                <a:solidFill>
                  <a:schemeClr val="tx1">
                    <a:lumMod val="85000"/>
                    <a:lumOff val="15000"/>
                  </a:schemeClr>
                </a:solidFill>
                <a:effectLst/>
                <a:uLnTx/>
                <a:uFillTx/>
                <a:latin typeface="+mn-ea"/>
                <a:cs typeface="+mn-cs"/>
              </a:rPr>
              <a:t>実現にあたってのボトルネック</a:t>
            </a:r>
            <a:r>
              <a:rPr kumimoji="1" lang="en-US" altLang="ja-JP" sz="1050" b="0" i="0" u="none" strike="noStrike" kern="1200" cap="none" spc="0" normalizeH="0" baseline="0" noProof="0" dirty="0">
                <a:ln>
                  <a:noFill/>
                </a:ln>
                <a:solidFill>
                  <a:schemeClr val="tx1">
                    <a:lumMod val="85000"/>
                    <a:lumOff val="15000"/>
                  </a:schemeClr>
                </a:solidFill>
                <a:effectLst/>
                <a:uLnTx/>
                <a:uFillTx/>
                <a:latin typeface="+mn-ea"/>
                <a:cs typeface="+mn-cs"/>
              </a:rPr>
              <a:t>】</a:t>
            </a: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p:txBody>
      </p:sp>
      <p:sp>
        <p:nvSpPr>
          <p:cNvPr id="30" name="正方形/長方形 29">
            <a:extLst>
              <a:ext uri="{FF2B5EF4-FFF2-40B4-BE49-F238E27FC236}">
                <a16:creationId xmlns:a16="http://schemas.microsoft.com/office/drawing/2014/main" id="{DE788483-5385-544E-DEB2-FC22E3EBC100}"/>
              </a:ext>
            </a:extLst>
          </p:cNvPr>
          <p:cNvSpPr/>
          <p:nvPr/>
        </p:nvSpPr>
        <p:spPr bwMode="gray">
          <a:xfrm>
            <a:off x="7037107" y="1944652"/>
            <a:ext cx="2293734" cy="2463463"/>
          </a:xfrm>
          <a:prstGeom prst="rect">
            <a:avLst/>
          </a:prstGeom>
          <a:noFill/>
          <a:ln w="12700" algn="ctr">
            <a:solidFill>
              <a:schemeClr val="tx1">
                <a:lumMod val="85000"/>
                <a:lumOff val="15000"/>
              </a:schemeClr>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schemeClr val="tx1">
                  <a:lumMod val="85000"/>
                  <a:lumOff val="15000"/>
                </a:schemeClr>
              </a:solidFill>
              <a:effectLst/>
              <a:uLnTx/>
              <a:uFillTx/>
              <a:latin typeface="+mn-ea"/>
              <a:cs typeface="+mn-cs"/>
            </a:endParaRPr>
          </a:p>
        </p:txBody>
      </p:sp>
      <p:sp>
        <p:nvSpPr>
          <p:cNvPr id="31" name="テキスト ボックス 30">
            <a:extLst>
              <a:ext uri="{FF2B5EF4-FFF2-40B4-BE49-F238E27FC236}">
                <a16:creationId xmlns:a16="http://schemas.microsoft.com/office/drawing/2014/main" id="{A828AE1D-8D04-9237-D0F8-65AFA28C7E34}"/>
              </a:ext>
            </a:extLst>
          </p:cNvPr>
          <p:cNvSpPr txBox="1"/>
          <p:nvPr/>
        </p:nvSpPr>
        <p:spPr bwMode="gray">
          <a:xfrm>
            <a:off x="7088032" y="2206887"/>
            <a:ext cx="1979709" cy="1938992"/>
          </a:xfrm>
          <a:prstGeom prst="rect">
            <a:avLst/>
          </a:prstGeom>
          <a:noFill/>
        </p:spPr>
        <p:txBody>
          <a:bodyPr wrap="none" lIns="0" tIns="0" rIns="0" bIns="0" rtlCol="0" anchor="ctr">
            <a:spAutoFit/>
          </a:bodyPr>
          <a:lstStyle/>
          <a:p>
            <a:pPr marR="0" algn="l" defTabSz="990564" rtl="0" eaLnBrk="1" fontAlgn="auto" latinLnBrk="0" hangingPunct="1">
              <a:lnSpc>
                <a:spcPct val="100000"/>
              </a:lnSpc>
              <a:spcBef>
                <a:spcPts val="0"/>
              </a:spcBef>
              <a:spcAft>
                <a:spcPts val="0"/>
              </a:spcAft>
              <a:buClrTx/>
              <a:buSzPct val="100000"/>
              <a:tabLst/>
            </a:pPr>
            <a:r>
              <a:rPr kumimoji="1" lang="en-US" altLang="ja-JP" sz="1050" b="1" dirty="0">
                <a:solidFill>
                  <a:schemeClr val="tx1">
                    <a:lumMod val="85000"/>
                    <a:lumOff val="15000"/>
                  </a:schemeClr>
                </a:solidFill>
                <a:latin typeface="+mn-ea"/>
                <a:cs typeface="+mn-cs"/>
              </a:rPr>
              <a:t>【</a:t>
            </a:r>
            <a:r>
              <a:rPr kumimoji="1" lang="ja-JP" altLang="en-US" sz="1050" b="1" dirty="0">
                <a:solidFill>
                  <a:schemeClr val="tx1">
                    <a:lumMod val="85000"/>
                    <a:lumOff val="15000"/>
                  </a:schemeClr>
                </a:solidFill>
                <a:latin typeface="+mn-ea"/>
                <a:cs typeface="+mn-cs"/>
              </a:rPr>
              <a:t>実施事項</a:t>
            </a:r>
            <a:r>
              <a:rPr kumimoji="1" lang="en-US" altLang="ja-JP" sz="1050" b="1" dirty="0">
                <a:solidFill>
                  <a:schemeClr val="tx1">
                    <a:lumMod val="85000"/>
                    <a:lumOff val="15000"/>
                  </a:schemeClr>
                </a:solidFill>
                <a:latin typeface="+mn-ea"/>
                <a:cs typeface="+mn-cs"/>
              </a:rPr>
              <a:t>】</a:t>
            </a: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R="0" algn="l" defTabSz="990564" rtl="0" eaLnBrk="1" fontAlgn="auto" latinLnBrk="0" hangingPunct="1">
              <a:lnSpc>
                <a:spcPct val="100000"/>
              </a:lnSpc>
              <a:spcBef>
                <a:spcPts val="0"/>
              </a:spcBef>
              <a:spcAft>
                <a:spcPts val="0"/>
              </a:spcAft>
              <a:buClrTx/>
              <a:buSzPct val="100000"/>
              <a:tabLst/>
            </a:pPr>
            <a:r>
              <a:rPr kumimoji="1" lang="en-US" altLang="ja-JP" sz="1050" b="1" i="0" u="none" strike="noStrike" kern="1200" cap="none" spc="0" normalizeH="0" baseline="0" noProof="0" dirty="0">
                <a:ln>
                  <a:noFill/>
                </a:ln>
                <a:solidFill>
                  <a:schemeClr val="tx1">
                    <a:lumMod val="85000"/>
                    <a:lumOff val="15000"/>
                  </a:schemeClr>
                </a:solidFill>
                <a:effectLst/>
                <a:uLnTx/>
                <a:uFillTx/>
                <a:latin typeface="+mn-ea"/>
                <a:cs typeface="+mn-cs"/>
              </a:rPr>
              <a:t>【</a:t>
            </a:r>
            <a:r>
              <a:rPr kumimoji="1" lang="ja-JP" altLang="en-US" sz="1050" b="1" i="0" u="none" strike="noStrike" kern="1200" cap="none" spc="0" normalizeH="0" baseline="0" noProof="0" dirty="0">
                <a:ln>
                  <a:noFill/>
                </a:ln>
                <a:solidFill>
                  <a:schemeClr val="tx1">
                    <a:lumMod val="85000"/>
                    <a:lumOff val="15000"/>
                  </a:schemeClr>
                </a:solidFill>
                <a:effectLst/>
                <a:uLnTx/>
                <a:uFillTx/>
                <a:latin typeface="+mn-ea"/>
                <a:cs typeface="+mn-cs"/>
              </a:rPr>
              <a:t>目標・</a:t>
            </a:r>
            <a:r>
              <a:rPr kumimoji="1" lang="en-US" altLang="ja-JP" sz="1050" b="1" dirty="0">
                <a:solidFill>
                  <a:schemeClr val="tx1">
                    <a:lumMod val="85000"/>
                    <a:lumOff val="15000"/>
                  </a:schemeClr>
                </a:solidFill>
                <a:latin typeface="+mn-ea"/>
                <a:cs typeface="+mn-cs"/>
              </a:rPr>
              <a:t>KPI</a:t>
            </a:r>
            <a:r>
              <a:rPr kumimoji="1" lang="en-US" altLang="ja-JP" sz="1050" b="1" i="0" u="none" strike="noStrike" kern="1200" cap="none" spc="0" normalizeH="0" baseline="0" noProof="0" dirty="0">
                <a:ln>
                  <a:noFill/>
                </a:ln>
                <a:solidFill>
                  <a:schemeClr val="tx1">
                    <a:lumMod val="85000"/>
                    <a:lumOff val="15000"/>
                  </a:schemeClr>
                </a:solidFill>
                <a:effectLst/>
                <a:uLnTx/>
                <a:uFillTx/>
                <a:latin typeface="+mn-ea"/>
                <a:cs typeface="+mn-cs"/>
              </a:rPr>
              <a:t>】</a:t>
            </a: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R="0" algn="l" defTabSz="990564" rtl="0" eaLnBrk="1" fontAlgn="auto" latinLnBrk="0" hangingPunct="1">
              <a:lnSpc>
                <a:spcPct val="100000"/>
              </a:lnSpc>
              <a:spcBef>
                <a:spcPts val="0"/>
              </a:spcBef>
              <a:spcAft>
                <a:spcPts val="0"/>
              </a:spcAft>
              <a:buClrTx/>
              <a:buSzPct val="100000"/>
              <a:tabLst/>
            </a:pPr>
            <a:r>
              <a:rPr kumimoji="1" lang="en-US" altLang="ja-JP" sz="1050" b="1" i="0" u="none" strike="noStrike" kern="1200" cap="none" spc="0" normalizeH="0" baseline="0" noProof="0" dirty="0">
                <a:ln>
                  <a:noFill/>
                </a:ln>
                <a:solidFill>
                  <a:schemeClr val="tx1">
                    <a:lumMod val="85000"/>
                    <a:lumOff val="15000"/>
                  </a:schemeClr>
                </a:solidFill>
                <a:effectLst/>
                <a:uLnTx/>
                <a:uFillTx/>
                <a:latin typeface="+mn-ea"/>
                <a:cs typeface="+mn-cs"/>
              </a:rPr>
              <a:t>【</a:t>
            </a:r>
            <a:r>
              <a:rPr kumimoji="1" lang="ja-JP" altLang="en-US" sz="1050" b="1" dirty="0">
                <a:solidFill>
                  <a:schemeClr val="tx1">
                    <a:lumMod val="85000"/>
                    <a:lumOff val="15000"/>
                  </a:schemeClr>
                </a:solidFill>
                <a:latin typeface="+mn-ea"/>
                <a:cs typeface="+mn-cs"/>
              </a:rPr>
              <a:t>将来における目指す姿・インパクト</a:t>
            </a:r>
            <a:r>
              <a:rPr kumimoji="1" lang="en-US" altLang="ja-JP" sz="1050" b="0" i="0" u="none" strike="noStrike" kern="1200" cap="none" spc="0" normalizeH="0" baseline="0" noProof="0" dirty="0">
                <a:ln>
                  <a:noFill/>
                </a:ln>
                <a:solidFill>
                  <a:schemeClr val="tx1">
                    <a:lumMod val="85000"/>
                    <a:lumOff val="15000"/>
                  </a:schemeClr>
                </a:solidFill>
                <a:effectLst/>
                <a:uLnTx/>
                <a:uFillTx/>
                <a:latin typeface="+mn-ea"/>
                <a:cs typeface="+mn-cs"/>
              </a:rPr>
              <a:t>】</a:t>
            </a: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050" dirty="0" err="1">
                <a:solidFill>
                  <a:schemeClr val="tx1">
                    <a:lumMod val="85000"/>
                    <a:lumOff val="15000"/>
                  </a:schemeClr>
                </a:solidFill>
                <a:latin typeface="+mn-ea"/>
                <a:cs typeface="+mn-cs"/>
              </a:rPr>
              <a:t>xxxx</a:t>
            </a:r>
            <a:endParaRPr kumimoji="1" lang="en-US" altLang="ja-JP" sz="1050" dirty="0">
              <a:solidFill>
                <a:schemeClr val="tx1">
                  <a:lumMod val="85000"/>
                  <a:lumOff val="15000"/>
                </a:schemeClr>
              </a:solidFill>
              <a:latin typeface="+mn-ea"/>
              <a:cs typeface="+mn-cs"/>
            </a:endParaRPr>
          </a:p>
        </p:txBody>
      </p:sp>
      <p:sp>
        <p:nvSpPr>
          <p:cNvPr id="6" name="正方形/長方形 5">
            <a:extLst>
              <a:ext uri="{FF2B5EF4-FFF2-40B4-BE49-F238E27FC236}">
                <a16:creationId xmlns:a16="http://schemas.microsoft.com/office/drawing/2014/main" id="{9185645C-EBC1-6694-F810-3547478D879A}"/>
              </a:ext>
            </a:extLst>
          </p:cNvPr>
          <p:cNvSpPr/>
          <p:nvPr/>
        </p:nvSpPr>
        <p:spPr bwMode="gray">
          <a:xfrm>
            <a:off x="5214429" y="5251665"/>
            <a:ext cx="4142540" cy="821178"/>
          </a:xfrm>
          <a:prstGeom prst="rect">
            <a:avLst/>
          </a:prstGeom>
          <a:solidFill>
            <a:schemeClr val="bg1"/>
          </a:solidFill>
          <a:ln w="12700" algn="ctr">
            <a:solidFill>
              <a:schemeClr val="accent1"/>
            </a:solidFill>
            <a:miter lim="800000"/>
            <a:headEnd/>
            <a:tailEnd/>
          </a:ln>
        </p:spPr>
        <p:txBody>
          <a:bodyPr rot="0" spcFirstLastPara="0" vertOverflow="overflow" horzOverflow="overflow" vert="horz" wrap="square" lIns="36000" tIns="0" rIns="36000" bIns="0" numCol="1" spcCol="0" rtlCol="0" fromWordArt="0" anchor="ctr" anchorCtr="0" forceAA="0" compatLnSpc="1">
            <a:prstTxWarp prst="textNoShape">
              <a:avLst/>
            </a:prstTxWarp>
            <a:no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i="0" u="none" strike="noStrike" kern="1200" cap="none" spc="0" normalizeH="0" baseline="0" noProof="0" dirty="0">
                <a:ln>
                  <a:noFill/>
                </a:ln>
                <a:solidFill>
                  <a:schemeClr val="accent1"/>
                </a:solidFill>
                <a:effectLst/>
                <a:uLnTx/>
                <a:uFillTx/>
                <a:latin typeface="+mn-lt"/>
                <a:ea typeface="+mn-ea"/>
                <a:cs typeface="+mn-cs"/>
              </a:rPr>
              <a:t>【</a:t>
            </a:r>
            <a:r>
              <a:rPr kumimoji="1" lang="ja-JP" altLang="en-US" sz="1200" i="0" u="none" strike="noStrike" kern="1200" cap="none" spc="0" normalizeH="0" baseline="0" noProof="0" dirty="0">
                <a:ln>
                  <a:noFill/>
                </a:ln>
                <a:solidFill>
                  <a:schemeClr val="accent1"/>
                </a:solidFill>
                <a:effectLst/>
                <a:uLnTx/>
                <a:uFillTx/>
                <a:latin typeface="+mn-lt"/>
                <a:ea typeface="+mn-ea"/>
                <a:cs typeface="+mn-cs"/>
              </a:rPr>
              <a:t>記載する際の</a:t>
            </a:r>
            <a:r>
              <a:rPr kumimoji="1" lang="ja-JP" altLang="en-US" sz="1200" dirty="0">
                <a:solidFill>
                  <a:schemeClr val="accent1"/>
                </a:solidFill>
                <a:latin typeface="+mn-lt"/>
                <a:cs typeface="+mn-cs"/>
              </a:rPr>
              <a:t>ポイント</a:t>
            </a:r>
            <a:r>
              <a:rPr kumimoji="1" lang="en-US" altLang="ja-JP" sz="1200" i="0" u="none" strike="noStrike" kern="1200" cap="none" spc="0" normalizeH="0" baseline="0" noProof="0" dirty="0">
                <a:ln>
                  <a:noFill/>
                </a:ln>
                <a:solidFill>
                  <a:schemeClr val="accent1"/>
                </a:solidFill>
                <a:effectLst/>
                <a:uLnTx/>
                <a:uFillTx/>
                <a:latin typeface="+mn-lt"/>
                <a:ea typeface="+mn-ea"/>
                <a:cs typeface="+mn-cs"/>
              </a:rPr>
              <a:t>】 </a:t>
            </a:r>
            <a:endParaRPr kumimoji="1" lang="en-US" altLang="ja-JP" sz="1200" dirty="0">
              <a:solidFill>
                <a:schemeClr val="accent1"/>
              </a:solidFill>
              <a:latin typeface="+mn-lt"/>
              <a:cs typeface="+mn-cs"/>
            </a:endParaRPr>
          </a:p>
          <a:p>
            <a:pPr marL="171450" marR="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dirty="0">
                <a:solidFill>
                  <a:schemeClr val="accent1"/>
                </a:solidFill>
                <a:latin typeface="+mn-lt"/>
                <a:cs typeface="+mn-cs"/>
              </a:rPr>
              <a:t>社会実装までのスケジュール（</a:t>
            </a:r>
            <a:r>
              <a:rPr kumimoji="1" lang="en-US" altLang="ja-JP" sz="1200" dirty="0">
                <a:solidFill>
                  <a:schemeClr val="accent1"/>
                </a:solidFill>
                <a:latin typeface="+mn-lt"/>
                <a:cs typeface="+mn-cs"/>
              </a:rPr>
              <a:t>5W1H</a:t>
            </a:r>
            <a:r>
              <a:rPr kumimoji="1" lang="ja-JP" altLang="en-US" sz="1200" dirty="0">
                <a:solidFill>
                  <a:schemeClr val="accent1"/>
                </a:solidFill>
                <a:latin typeface="+mn-lt"/>
                <a:cs typeface="+mn-cs"/>
              </a:rPr>
              <a:t>）が明確になっているか。</a:t>
            </a:r>
            <a:endParaRPr kumimoji="1" lang="en-US" altLang="ja-JP" sz="1200" dirty="0">
              <a:solidFill>
                <a:schemeClr val="accent1"/>
              </a:solidFill>
              <a:latin typeface="+mn-lt"/>
              <a:cs typeface="+mn-cs"/>
            </a:endParaRPr>
          </a:p>
        </p:txBody>
      </p:sp>
      <p:sp>
        <p:nvSpPr>
          <p:cNvPr id="10" name="フッター プレースホルダー 1">
            <a:extLst>
              <a:ext uri="{FF2B5EF4-FFF2-40B4-BE49-F238E27FC236}">
                <a16:creationId xmlns:a16="http://schemas.microsoft.com/office/drawing/2014/main" id="{1EB3C345-9DD8-CB1F-0B08-E29DC2EEB144}"/>
              </a:ext>
            </a:extLst>
          </p:cNvPr>
          <p:cNvSpPr>
            <a:spLocks noGrp="1"/>
          </p:cNvSpPr>
          <p:nvPr>
            <p:ph type="ftr" sz="quarter" idx="3"/>
          </p:nvPr>
        </p:nvSpPr>
        <p:spPr>
          <a:xfrm>
            <a:off x="416999" y="6588000"/>
            <a:ext cx="4068000" cy="169200"/>
          </a:xfrm>
        </p:spPr>
        <p:txBody>
          <a:bodyPr/>
          <a:lstStyle/>
          <a:p>
            <a:pPr fontAlgn="auto">
              <a:spcBef>
                <a:spcPts val="0"/>
              </a:spcBef>
              <a:spcAft>
                <a:spcPts val="0"/>
              </a:spcAft>
            </a:pPr>
            <a:r>
              <a:rPr kumimoji="1" lang="ja-JP" altLang="en-US" dirty="0"/>
              <a:t>革新事業創造戦略会議　審査用</a:t>
            </a:r>
            <a:endParaRPr kumimoji="1" lang="en-GB" altLang="en-GB" dirty="0"/>
          </a:p>
        </p:txBody>
      </p:sp>
    </p:spTree>
    <p:extLst>
      <p:ext uri="{BB962C8B-B14F-4D97-AF65-F5344CB8AC3E}">
        <p14:creationId xmlns:p14="http://schemas.microsoft.com/office/powerpoint/2010/main" val="14395898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18995DDC-F7B3-5EB6-92DF-2C1EC9CB7868}"/>
              </a:ext>
            </a:extLst>
          </p:cNvPr>
          <p:cNvSpPr>
            <a:spLocks noGrp="1"/>
          </p:cNvSpPr>
          <p:nvPr>
            <p:ph type="title"/>
          </p:nvPr>
        </p:nvSpPr>
        <p:spPr/>
        <p:txBody>
          <a:bodyPr/>
          <a:lstStyle/>
          <a:p>
            <a:r>
              <a:rPr lang="ja-JP" altLang="en-US" dirty="0">
                <a:latin typeface="+mn-ea"/>
                <a:ea typeface="+mn-ea"/>
              </a:rPr>
              <a:t>タイトル（必要に応じて入力してください。）</a:t>
            </a:r>
          </a:p>
        </p:txBody>
      </p:sp>
      <p:sp>
        <p:nvSpPr>
          <p:cNvPr id="4" name="正方形/長方形 3">
            <a:extLst>
              <a:ext uri="{FF2B5EF4-FFF2-40B4-BE49-F238E27FC236}">
                <a16:creationId xmlns:a16="http://schemas.microsoft.com/office/drawing/2014/main" id="{6E1A01C3-CAF2-3747-35D5-9E75F37BB102}"/>
              </a:ext>
            </a:extLst>
          </p:cNvPr>
          <p:cNvSpPr/>
          <p:nvPr/>
        </p:nvSpPr>
        <p:spPr bwMode="gray">
          <a:xfrm>
            <a:off x="266699" y="52388"/>
            <a:ext cx="2324101" cy="363269"/>
          </a:xfrm>
          <a:prstGeom prst="rect">
            <a:avLst/>
          </a:prstGeom>
          <a:gradFill flip="none" rotWithShape="1">
            <a:gsLst>
              <a:gs pos="0">
                <a:schemeClr val="accent5"/>
              </a:gs>
              <a:gs pos="25000">
                <a:schemeClr val="accent4"/>
              </a:gs>
              <a:gs pos="75000">
                <a:schemeClr val="accent4"/>
              </a:gs>
              <a:gs pos="100000">
                <a:schemeClr val="accent3"/>
              </a:gs>
            </a:gsLst>
            <a:lin ang="0" scaled="1"/>
            <a:tileRect/>
          </a:gra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dirty="0">
                <a:solidFill>
                  <a:schemeClr val="bg1"/>
                </a:solidFill>
                <a:latin typeface="Yu Gothic UI" panose="020B0500000000000000" pitchFamily="50" charset="-128"/>
                <a:ea typeface="Yu Gothic UI" panose="020B0500000000000000" pitchFamily="50" charset="-128"/>
                <a:cs typeface="+mn-cs"/>
              </a:rPr>
              <a:t>参考資料（任意）</a:t>
            </a:r>
            <a:endParaRPr kumimoji="1" lang="ja-JP" altLang="en-US"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endParaRPr>
          </a:p>
        </p:txBody>
      </p:sp>
      <p:sp>
        <p:nvSpPr>
          <p:cNvPr id="6" name="テキスト ボックス 5">
            <a:extLst>
              <a:ext uri="{FF2B5EF4-FFF2-40B4-BE49-F238E27FC236}">
                <a16:creationId xmlns:a16="http://schemas.microsoft.com/office/drawing/2014/main" id="{FA16EE76-1F6A-3043-F4E7-79239049023E}"/>
              </a:ext>
            </a:extLst>
          </p:cNvPr>
          <p:cNvSpPr txBox="1"/>
          <p:nvPr/>
        </p:nvSpPr>
        <p:spPr bwMode="gray">
          <a:xfrm>
            <a:off x="416999" y="982693"/>
            <a:ext cx="5373266" cy="246221"/>
          </a:xfrm>
          <a:prstGeom prst="rect">
            <a:avLst/>
          </a:prstGeom>
          <a:noFill/>
        </p:spPr>
        <p:txBody>
          <a:bodyPr wrap="non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600" b="0" i="0" u="none" strike="noStrike" kern="1200" cap="none" spc="0" normalizeH="0" baseline="0" noProof="0" dirty="0">
                <a:ln>
                  <a:noFill/>
                </a:ln>
                <a:solidFill>
                  <a:schemeClr val="tx1">
                    <a:lumMod val="85000"/>
                    <a:lumOff val="15000"/>
                  </a:schemeClr>
                </a:solidFill>
                <a:effectLst/>
                <a:uLnTx/>
                <a:uFillTx/>
                <a:latin typeface="+mn-lt"/>
                <a:ea typeface="+mn-ea"/>
                <a:cs typeface="+mn-cs"/>
              </a:rPr>
              <a:t>キーメッセージ（本スライドで一番伝えたいこと）を入力してください。</a:t>
            </a:r>
          </a:p>
        </p:txBody>
      </p:sp>
      <p:sp>
        <p:nvSpPr>
          <p:cNvPr id="9" name="テキスト ボックス 8">
            <a:extLst>
              <a:ext uri="{FF2B5EF4-FFF2-40B4-BE49-F238E27FC236}">
                <a16:creationId xmlns:a16="http://schemas.microsoft.com/office/drawing/2014/main" id="{DF05EC3C-3E52-BD99-D5BE-D6D4162B2B85}"/>
              </a:ext>
            </a:extLst>
          </p:cNvPr>
          <p:cNvSpPr txBox="1"/>
          <p:nvPr/>
        </p:nvSpPr>
        <p:spPr bwMode="gray">
          <a:xfrm>
            <a:off x="416999" y="1327525"/>
            <a:ext cx="9372602" cy="1477328"/>
          </a:xfrm>
          <a:prstGeom prst="rect">
            <a:avLst/>
          </a:prstGeom>
          <a:noFill/>
        </p:spPr>
        <p:txBody>
          <a:bodyPr wrap="square" lIns="0" tIns="0" rIns="0" bIns="0" rtlCol="0">
            <a:spAutoFit/>
          </a:bodyPr>
          <a:lstStyle/>
          <a:p>
            <a:pPr marR="0" algn="l" defTabSz="990564" rtl="0" eaLnBrk="1" fontAlgn="auto" latinLnBrk="0" hangingPunct="1">
              <a:lnSpc>
                <a:spcPct val="100000"/>
              </a:lnSpc>
              <a:spcBef>
                <a:spcPts val="0"/>
              </a:spcBef>
              <a:spcAft>
                <a:spcPts val="0"/>
              </a:spcAft>
              <a:buClrTx/>
              <a:buSzPct val="100000"/>
              <a:tabLst/>
            </a:pPr>
            <a:r>
              <a:rPr kumimoji="1" lang="en-US" altLang="ja-JP" sz="1200" dirty="0">
                <a:solidFill>
                  <a:schemeClr val="tx1">
                    <a:lumMod val="85000"/>
                    <a:lumOff val="15000"/>
                  </a:schemeClr>
                </a:solidFill>
                <a:latin typeface="+mn-ea"/>
                <a:cs typeface="+mn-cs"/>
              </a:rPr>
              <a:t>【</a:t>
            </a:r>
            <a:r>
              <a:rPr kumimoji="1" lang="ja-JP" altLang="en-US" sz="1200" dirty="0">
                <a:solidFill>
                  <a:schemeClr val="tx1">
                    <a:lumMod val="85000"/>
                    <a:lumOff val="15000"/>
                  </a:schemeClr>
                </a:solidFill>
                <a:latin typeface="+mn-ea"/>
                <a:cs typeface="+mn-cs"/>
              </a:rPr>
              <a:t>記載事項</a:t>
            </a:r>
            <a:r>
              <a:rPr kumimoji="1" lang="en-US" altLang="ja-JP" sz="1200" dirty="0">
                <a:solidFill>
                  <a:schemeClr val="tx1">
                    <a:lumMod val="85000"/>
                    <a:lumOff val="15000"/>
                  </a:schemeClr>
                </a:solidFill>
                <a:latin typeface="+mn-ea"/>
                <a:cs typeface="+mn-cs"/>
              </a:rPr>
              <a:t>】 </a:t>
            </a:r>
            <a:r>
              <a:rPr kumimoji="1" lang="ja-JP" altLang="en-US" sz="1200" dirty="0">
                <a:solidFill>
                  <a:schemeClr val="tx1">
                    <a:lumMod val="85000"/>
                    <a:lumOff val="15000"/>
                  </a:schemeClr>
                </a:solidFill>
                <a:latin typeface="+mn-ea"/>
                <a:cs typeface="+mn-cs"/>
              </a:rPr>
              <a:t>各ページの記載項目の補足する内容、根拠となるデータや実績、用いる技術等を記載してください。</a:t>
            </a:r>
            <a:endParaRPr kumimoji="1" lang="en-US" altLang="ja-JP" sz="1200" dirty="0">
              <a:solidFill>
                <a:schemeClr val="tx1">
                  <a:lumMod val="85000"/>
                  <a:lumOff val="15000"/>
                </a:schemeClr>
              </a:solidFill>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ja-JP" altLang="en-US" sz="1200" dirty="0">
                <a:solidFill>
                  <a:schemeClr val="tx1">
                    <a:lumMod val="85000"/>
                    <a:lumOff val="15000"/>
                  </a:schemeClr>
                </a:solidFill>
                <a:latin typeface="+mn-ea"/>
                <a:cs typeface="+mn-cs"/>
              </a:rPr>
              <a:t>参考資料（例）</a:t>
            </a:r>
            <a:endParaRPr kumimoji="1" lang="en-US" altLang="ja-JP" sz="1200" dirty="0">
              <a:solidFill>
                <a:schemeClr val="tx1">
                  <a:lumMod val="85000"/>
                  <a:lumOff val="15000"/>
                </a:schemeClr>
              </a:solidFill>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活用する技術のエビデンス</a:t>
            </a: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dirty="0">
                <a:solidFill>
                  <a:schemeClr val="tx1">
                    <a:lumMod val="85000"/>
                    <a:lumOff val="15000"/>
                  </a:schemeClr>
                </a:solidFill>
                <a:latin typeface="+mn-ea"/>
                <a:cs typeface="+mn-cs"/>
              </a:rPr>
              <a:t>過去に実施した顧客アンケートや実証実験の結果</a:t>
            </a:r>
            <a:endParaRPr kumimoji="1" lang="en-US" altLang="ja-JP" sz="1200" dirty="0">
              <a:solidFill>
                <a:schemeClr val="tx1">
                  <a:lumMod val="85000"/>
                  <a:lumOff val="15000"/>
                </a:schemeClr>
              </a:solidFill>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構成員の実績の詳細</a:t>
            </a: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dirty="0">
                <a:solidFill>
                  <a:schemeClr val="tx1">
                    <a:lumMod val="85000"/>
                    <a:lumOff val="15000"/>
                  </a:schemeClr>
                </a:solidFill>
                <a:latin typeface="+mn-ea"/>
                <a:cs typeface="+mn-cs"/>
              </a:rPr>
              <a:t>国内・海外のトレンドや参考事例</a:t>
            </a:r>
            <a:endParaRPr kumimoji="1" lang="en-US" altLang="ja-JP" sz="1200" dirty="0">
              <a:solidFill>
                <a:schemeClr val="tx1">
                  <a:lumMod val="85000"/>
                  <a:lumOff val="15000"/>
                </a:schemeClr>
              </a:solidFill>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競合となるサービスの詳細　　　　　　　　　　　等</a:t>
            </a: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endPar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endParaRPr>
          </a:p>
        </p:txBody>
      </p:sp>
      <p:sp>
        <p:nvSpPr>
          <p:cNvPr id="10" name="フッター プレースホルダー 1">
            <a:extLst>
              <a:ext uri="{FF2B5EF4-FFF2-40B4-BE49-F238E27FC236}">
                <a16:creationId xmlns:a16="http://schemas.microsoft.com/office/drawing/2014/main" id="{360CBCB8-1759-56E9-EB30-01B4B5803092}"/>
              </a:ext>
            </a:extLst>
          </p:cNvPr>
          <p:cNvSpPr>
            <a:spLocks noGrp="1"/>
          </p:cNvSpPr>
          <p:nvPr>
            <p:ph type="ftr" sz="quarter" idx="3"/>
          </p:nvPr>
        </p:nvSpPr>
        <p:spPr>
          <a:xfrm>
            <a:off x="416999" y="6588000"/>
            <a:ext cx="4068000" cy="169200"/>
          </a:xfrm>
        </p:spPr>
        <p:txBody>
          <a:bodyPr/>
          <a:lstStyle/>
          <a:p>
            <a:pPr fontAlgn="auto">
              <a:spcBef>
                <a:spcPts val="0"/>
              </a:spcBef>
              <a:spcAft>
                <a:spcPts val="0"/>
              </a:spcAft>
            </a:pPr>
            <a:r>
              <a:rPr kumimoji="1" lang="ja-JP" altLang="en-US" dirty="0"/>
              <a:t>革新事業創造戦略会議　審査用</a:t>
            </a:r>
            <a:endParaRPr kumimoji="1" lang="en-GB" altLang="en-GB" dirty="0"/>
          </a:p>
        </p:txBody>
      </p:sp>
    </p:spTree>
    <p:extLst>
      <p:ext uri="{BB962C8B-B14F-4D97-AF65-F5344CB8AC3E}">
        <p14:creationId xmlns:p14="http://schemas.microsoft.com/office/powerpoint/2010/main" val="25945881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18995DDC-F7B3-5EB6-92DF-2C1EC9CB7868}"/>
              </a:ext>
            </a:extLst>
          </p:cNvPr>
          <p:cNvSpPr>
            <a:spLocks noGrp="1"/>
          </p:cNvSpPr>
          <p:nvPr>
            <p:ph type="title"/>
          </p:nvPr>
        </p:nvSpPr>
        <p:spPr/>
        <p:txBody>
          <a:bodyPr/>
          <a:lstStyle/>
          <a:p>
            <a:r>
              <a:rPr lang="en-US" altLang="ja-JP" dirty="0">
                <a:latin typeface="+mn-ea"/>
                <a:ea typeface="+mn-ea"/>
              </a:rPr>
              <a:t>1-1</a:t>
            </a:r>
            <a:r>
              <a:rPr lang="ja-JP" altLang="en-US" dirty="0">
                <a:latin typeface="+mn-ea"/>
                <a:ea typeface="+mn-ea"/>
              </a:rPr>
              <a:t> 会社概要</a:t>
            </a:r>
          </a:p>
        </p:txBody>
      </p:sp>
      <p:sp>
        <p:nvSpPr>
          <p:cNvPr id="4" name="正方形/長方形 3">
            <a:extLst>
              <a:ext uri="{FF2B5EF4-FFF2-40B4-BE49-F238E27FC236}">
                <a16:creationId xmlns:a16="http://schemas.microsoft.com/office/drawing/2014/main" id="{6E1A01C3-CAF2-3747-35D5-9E75F37BB102}"/>
              </a:ext>
            </a:extLst>
          </p:cNvPr>
          <p:cNvSpPr/>
          <p:nvPr/>
        </p:nvSpPr>
        <p:spPr bwMode="gray">
          <a:xfrm>
            <a:off x="266699" y="52388"/>
            <a:ext cx="2324101" cy="363269"/>
          </a:xfrm>
          <a:prstGeom prst="rect">
            <a:avLst/>
          </a:prstGeom>
          <a:gradFill flip="none" rotWithShape="1">
            <a:gsLst>
              <a:gs pos="0">
                <a:schemeClr val="accent5"/>
              </a:gs>
              <a:gs pos="25000">
                <a:schemeClr val="accent4"/>
              </a:gs>
              <a:gs pos="75000">
                <a:schemeClr val="accent4"/>
              </a:gs>
              <a:gs pos="100000">
                <a:schemeClr val="accent3"/>
              </a:gs>
            </a:gsLst>
            <a:lin ang="0" scaled="1"/>
            <a:tileRect/>
          </a:gra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rPr>
              <a:t>1. </a:t>
            </a:r>
            <a:r>
              <a:rPr kumimoji="1" lang="ja-JP" altLang="en-US" sz="1200" b="1" dirty="0">
                <a:solidFill>
                  <a:schemeClr val="bg1"/>
                </a:solidFill>
                <a:latin typeface="Yu Gothic UI" panose="020B0500000000000000" pitchFamily="50" charset="-128"/>
                <a:ea typeface="Yu Gothic UI" panose="020B0500000000000000" pitchFamily="50" charset="-128"/>
                <a:cs typeface="+mn-cs"/>
              </a:rPr>
              <a:t>アイディアサマリー</a:t>
            </a:r>
            <a:endParaRPr kumimoji="1" lang="ja-JP" altLang="en-US"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endParaRPr>
          </a:p>
        </p:txBody>
      </p:sp>
      <p:sp>
        <p:nvSpPr>
          <p:cNvPr id="6" name="テキスト ボックス 5">
            <a:extLst>
              <a:ext uri="{FF2B5EF4-FFF2-40B4-BE49-F238E27FC236}">
                <a16:creationId xmlns:a16="http://schemas.microsoft.com/office/drawing/2014/main" id="{3A7E2B5E-273E-63C9-70A5-928BB4E86ADC}"/>
              </a:ext>
            </a:extLst>
          </p:cNvPr>
          <p:cNvSpPr txBox="1"/>
          <p:nvPr/>
        </p:nvSpPr>
        <p:spPr bwMode="gray">
          <a:xfrm>
            <a:off x="416999" y="1327525"/>
            <a:ext cx="9372602" cy="1846659"/>
          </a:xfrm>
          <a:prstGeom prst="rect">
            <a:avLst/>
          </a:prstGeom>
          <a:noFill/>
        </p:spPr>
        <p:txBody>
          <a:bodyPr wrap="square" lIns="0" tIns="0" rIns="0" bIns="0" rtlCol="0">
            <a:spAutoFit/>
          </a:bodyPr>
          <a:lstStyle/>
          <a:p>
            <a:pPr marR="0" algn="l" defTabSz="990564" rtl="0" eaLnBrk="1" fontAlgn="auto" latinLnBrk="0" hangingPunct="1">
              <a:lnSpc>
                <a:spcPct val="100000"/>
              </a:lnSpc>
              <a:spcBef>
                <a:spcPts val="0"/>
              </a:spcBef>
              <a:spcAft>
                <a:spcPts val="0"/>
              </a:spcAft>
              <a:buClrTx/>
              <a:buSzPct val="100000"/>
              <a:tabLst/>
            </a:pPr>
            <a:r>
              <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rPr>
              <a:t>【</a:t>
            </a: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記載事項</a:t>
            </a:r>
            <a:r>
              <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rPr>
              <a:t>】 </a:t>
            </a: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提案者（代表事業者）の会社概要を記載してください。</a:t>
            </a: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提案者（代表事業者）の会社概要</a:t>
            </a: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会社名</a:t>
            </a: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代表者</a:t>
            </a: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所在地</a:t>
            </a: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設立年月日</a:t>
            </a: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資本金</a:t>
            </a: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dirty="0">
                <a:solidFill>
                  <a:schemeClr val="tx1">
                    <a:lumMod val="85000"/>
                    <a:lumOff val="15000"/>
                  </a:schemeClr>
                </a:solidFill>
                <a:latin typeface="+mn-ea"/>
                <a:cs typeface="+mn-cs"/>
              </a:rPr>
              <a:t>従業員数</a:t>
            </a: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事業内容</a:t>
            </a: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dirty="0">
                <a:solidFill>
                  <a:schemeClr val="tx1">
                    <a:lumMod val="85000"/>
                    <a:lumOff val="15000"/>
                  </a:schemeClr>
                </a:solidFill>
                <a:latin typeface="+mn-ea"/>
                <a:cs typeface="+mn-cs"/>
              </a:rPr>
              <a:t>過去の実績　</a:t>
            </a: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等</a:t>
            </a:r>
          </a:p>
        </p:txBody>
      </p:sp>
      <p:sp>
        <p:nvSpPr>
          <p:cNvPr id="7" name="フッター プレースホルダー 1">
            <a:extLst>
              <a:ext uri="{FF2B5EF4-FFF2-40B4-BE49-F238E27FC236}">
                <a16:creationId xmlns:a16="http://schemas.microsoft.com/office/drawing/2014/main" id="{A3F34BEC-1F00-8604-BC88-DD4642270072}"/>
              </a:ext>
            </a:extLst>
          </p:cNvPr>
          <p:cNvSpPr>
            <a:spLocks noGrp="1"/>
          </p:cNvSpPr>
          <p:nvPr>
            <p:ph type="ftr" sz="quarter" idx="3"/>
          </p:nvPr>
        </p:nvSpPr>
        <p:spPr>
          <a:xfrm>
            <a:off x="416999" y="6588000"/>
            <a:ext cx="4068000" cy="169200"/>
          </a:xfrm>
        </p:spPr>
        <p:txBody>
          <a:bodyPr/>
          <a:lstStyle/>
          <a:p>
            <a:pPr fontAlgn="auto">
              <a:spcBef>
                <a:spcPts val="0"/>
              </a:spcBef>
              <a:spcAft>
                <a:spcPts val="0"/>
              </a:spcAft>
            </a:pPr>
            <a:r>
              <a:rPr kumimoji="1" lang="ja-JP" altLang="en-US" dirty="0"/>
              <a:t>革新事業創造戦略会議　審査用</a:t>
            </a:r>
            <a:endParaRPr kumimoji="1" lang="en-GB" altLang="en-GB" dirty="0"/>
          </a:p>
        </p:txBody>
      </p:sp>
    </p:spTree>
    <p:extLst>
      <p:ext uri="{BB962C8B-B14F-4D97-AF65-F5344CB8AC3E}">
        <p14:creationId xmlns:p14="http://schemas.microsoft.com/office/powerpoint/2010/main" val="14883000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18995DDC-F7B3-5EB6-92DF-2C1EC9CB7868}"/>
              </a:ext>
            </a:extLst>
          </p:cNvPr>
          <p:cNvSpPr>
            <a:spLocks noGrp="1"/>
          </p:cNvSpPr>
          <p:nvPr>
            <p:ph type="title"/>
          </p:nvPr>
        </p:nvSpPr>
        <p:spPr/>
        <p:txBody>
          <a:bodyPr/>
          <a:lstStyle/>
          <a:p>
            <a:r>
              <a:rPr lang="en-US" altLang="ja-JP" dirty="0">
                <a:latin typeface="+mn-ea"/>
                <a:ea typeface="+mn-ea"/>
              </a:rPr>
              <a:t>1-2</a:t>
            </a:r>
            <a:r>
              <a:rPr lang="ja-JP" altLang="en-US" dirty="0">
                <a:latin typeface="+mn-ea"/>
                <a:ea typeface="+mn-ea"/>
              </a:rPr>
              <a:t> アイディアの概要</a:t>
            </a:r>
          </a:p>
        </p:txBody>
      </p:sp>
      <p:sp>
        <p:nvSpPr>
          <p:cNvPr id="4" name="正方形/長方形 3">
            <a:extLst>
              <a:ext uri="{FF2B5EF4-FFF2-40B4-BE49-F238E27FC236}">
                <a16:creationId xmlns:a16="http://schemas.microsoft.com/office/drawing/2014/main" id="{6E1A01C3-CAF2-3747-35D5-9E75F37BB102}"/>
              </a:ext>
            </a:extLst>
          </p:cNvPr>
          <p:cNvSpPr/>
          <p:nvPr/>
        </p:nvSpPr>
        <p:spPr bwMode="gray">
          <a:xfrm>
            <a:off x="266699" y="52388"/>
            <a:ext cx="2324101" cy="363269"/>
          </a:xfrm>
          <a:prstGeom prst="rect">
            <a:avLst/>
          </a:prstGeom>
          <a:gradFill flip="none" rotWithShape="1">
            <a:gsLst>
              <a:gs pos="0">
                <a:schemeClr val="accent5"/>
              </a:gs>
              <a:gs pos="25000">
                <a:schemeClr val="accent4"/>
              </a:gs>
              <a:gs pos="75000">
                <a:schemeClr val="accent4"/>
              </a:gs>
              <a:gs pos="100000">
                <a:schemeClr val="accent3"/>
              </a:gs>
            </a:gsLst>
            <a:lin ang="0" scaled="1"/>
            <a:tileRect/>
          </a:gra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rPr>
              <a:t>1. </a:t>
            </a:r>
            <a:r>
              <a:rPr kumimoji="1" lang="ja-JP" altLang="en-US" sz="1200" b="1" dirty="0">
                <a:solidFill>
                  <a:schemeClr val="bg1"/>
                </a:solidFill>
                <a:latin typeface="Yu Gothic UI" panose="020B0500000000000000" pitchFamily="50" charset="-128"/>
                <a:ea typeface="Yu Gothic UI" panose="020B0500000000000000" pitchFamily="50" charset="-128"/>
                <a:cs typeface="+mn-cs"/>
              </a:rPr>
              <a:t>アイディアサマリー</a:t>
            </a:r>
            <a:endParaRPr kumimoji="1" lang="ja-JP" altLang="en-US"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endParaRPr>
          </a:p>
        </p:txBody>
      </p:sp>
      <p:sp>
        <p:nvSpPr>
          <p:cNvPr id="11" name="正方形/長方形 10">
            <a:extLst>
              <a:ext uri="{FF2B5EF4-FFF2-40B4-BE49-F238E27FC236}">
                <a16:creationId xmlns:a16="http://schemas.microsoft.com/office/drawing/2014/main" id="{21FB3A7B-0D56-469D-D396-DA1FA5F47318}"/>
              </a:ext>
            </a:extLst>
          </p:cNvPr>
          <p:cNvSpPr/>
          <p:nvPr/>
        </p:nvSpPr>
        <p:spPr bwMode="gray">
          <a:xfrm>
            <a:off x="416999" y="1248844"/>
            <a:ext cx="1877966" cy="455417"/>
          </a:xfrm>
          <a:prstGeom prst="rect">
            <a:avLst/>
          </a:prstGeom>
          <a:solidFill>
            <a:schemeClr val="tx2">
              <a:lumMod val="60000"/>
              <a:lumOff val="4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dirty="0">
                <a:ln>
                  <a:noFill/>
                </a:ln>
                <a:solidFill>
                  <a:schemeClr val="bg1"/>
                </a:solidFill>
                <a:effectLst/>
                <a:uLnTx/>
                <a:uFillTx/>
                <a:latin typeface="+mn-lt"/>
                <a:ea typeface="+mn-ea"/>
                <a:cs typeface="+mn-cs"/>
              </a:rPr>
              <a:t>重点政策分野</a:t>
            </a:r>
          </a:p>
        </p:txBody>
      </p:sp>
      <p:sp>
        <p:nvSpPr>
          <p:cNvPr id="13" name="正方形/長方形 12">
            <a:extLst>
              <a:ext uri="{FF2B5EF4-FFF2-40B4-BE49-F238E27FC236}">
                <a16:creationId xmlns:a16="http://schemas.microsoft.com/office/drawing/2014/main" id="{25355D0E-728A-AE6F-F811-3660D4820B7E}"/>
              </a:ext>
            </a:extLst>
          </p:cNvPr>
          <p:cNvSpPr/>
          <p:nvPr/>
        </p:nvSpPr>
        <p:spPr bwMode="gray">
          <a:xfrm>
            <a:off x="416999" y="1772322"/>
            <a:ext cx="1044248" cy="1584560"/>
          </a:xfrm>
          <a:prstGeom prst="rect">
            <a:avLst/>
          </a:prstGeom>
          <a:solidFill>
            <a:schemeClr val="tx2">
              <a:lumMod val="60000"/>
              <a:lumOff val="4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dirty="0">
                <a:ln>
                  <a:noFill/>
                </a:ln>
                <a:solidFill>
                  <a:schemeClr val="bg1"/>
                </a:solidFill>
                <a:effectLst/>
                <a:uLnTx/>
                <a:uFillTx/>
                <a:latin typeface="+mn-lt"/>
                <a:ea typeface="+mn-ea"/>
                <a:cs typeface="+mn-cs"/>
              </a:rPr>
              <a:t>社会課題</a:t>
            </a:r>
          </a:p>
        </p:txBody>
      </p:sp>
      <p:sp>
        <p:nvSpPr>
          <p:cNvPr id="14" name="正方形/長方形 13">
            <a:extLst>
              <a:ext uri="{FF2B5EF4-FFF2-40B4-BE49-F238E27FC236}">
                <a16:creationId xmlns:a16="http://schemas.microsoft.com/office/drawing/2014/main" id="{0269FB02-71F6-F962-99EA-A8A0982C5D53}"/>
              </a:ext>
            </a:extLst>
          </p:cNvPr>
          <p:cNvSpPr/>
          <p:nvPr/>
        </p:nvSpPr>
        <p:spPr bwMode="gray">
          <a:xfrm>
            <a:off x="1546552" y="1772321"/>
            <a:ext cx="748413" cy="857358"/>
          </a:xfrm>
          <a:prstGeom prst="rect">
            <a:avLst/>
          </a:prstGeom>
          <a:solidFill>
            <a:schemeClr val="tx2">
              <a:lumMod val="60000"/>
              <a:lumOff val="4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dirty="0">
                <a:solidFill>
                  <a:schemeClr val="bg1"/>
                </a:solidFill>
                <a:latin typeface="+mn-lt"/>
                <a:cs typeface="+mn-cs"/>
              </a:rPr>
              <a:t>事象</a:t>
            </a:r>
            <a:endParaRPr kumimoji="1" lang="en-US" altLang="ja-JP" sz="1200" b="1" dirty="0">
              <a:solidFill>
                <a:schemeClr val="bg1"/>
              </a:solidFill>
              <a:latin typeface="+mn-lt"/>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dirty="0">
                <a:ln>
                  <a:noFill/>
                </a:ln>
                <a:solidFill>
                  <a:schemeClr val="bg1"/>
                </a:solidFill>
                <a:effectLst/>
                <a:uLnTx/>
                <a:uFillTx/>
                <a:latin typeface="+mn-lt"/>
                <a:ea typeface="+mn-ea"/>
                <a:cs typeface="+mn-cs"/>
              </a:rPr>
              <a:t>顧客</a:t>
            </a:r>
          </a:p>
        </p:txBody>
      </p:sp>
      <p:sp>
        <p:nvSpPr>
          <p:cNvPr id="15" name="正方形/長方形 14">
            <a:extLst>
              <a:ext uri="{FF2B5EF4-FFF2-40B4-BE49-F238E27FC236}">
                <a16:creationId xmlns:a16="http://schemas.microsoft.com/office/drawing/2014/main" id="{833C4BC7-CC5C-62BF-786B-8C4FCC4FD4F1}"/>
              </a:ext>
            </a:extLst>
          </p:cNvPr>
          <p:cNvSpPr/>
          <p:nvPr/>
        </p:nvSpPr>
        <p:spPr bwMode="gray">
          <a:xfrm>
            <a:off x="1546552" y="2747858"/>
            <a:ext cx="748413" cy="608538"/>
          </a:xfrm>
          <a:prstGeom prst="rect">
            <a:avLst/>
          </a:prstGeom>
          <a:solidFill>
            <a:schemeClr val="tx2">
              <a:lumMod val="60000"/>
              <a:lumOff val="4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dirty="0">
                <a:ln>
                  <a:noFill/>
                </a:ln>
                <a:solidFill>
                  <a:schemeClr val="bg1"/>
                </a:solidFill>
                <a:effectLst/>
                <a:uLnTx/>
                <a:uFillTx/>
                <a:latin typeface="+mn-lt"/>
                <a:ea typeface="+mn-ea"/>
                <a:cs typeface="+mn-cs"/>
              </a:rPr>
              <a:t>背景</a:t>
            </a:r>
          </a:p>
        </p:txBody>
      </p:sp>
      <p:sp>
        <p:nvSpPr>
          <p:cNvPr id="16" name="二等辺三角形 15">
            <a:extLst>
              <a:ext uri="{FF2B5EF4-FFF2-40B4-BE49-F238E27FC236}">
                <a16:creationId xmlns:a16="http://schemas.microsoft.com/office/drawing/2014/main" id="{527656BF-2DDB-F116-3711-20C1FB1532D8}"/>
              </a:ext>
            </a:extLst>
          </p:cNvPr>
          <p:cNvSpPr/>
          <p:nvPr/>
        </p:nvSpPr>
        <p:spPr bwMode="gray">
          <a:xfrm rot="10800000">
            <a:off x="5060506" y="3445917"/>
            <a:ext cx="1958788" cy="221271"/>
          </a:xfrm>
          <a:prstGeom prst="triangle">
            <a:avLst/>
          </a:prstGeom>
          <a:solidFill>
            <a:schemeClr val="tx2">
              <a:lumMod val="20000"/>
              <a:lumOff val="8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dirty="0">
              <a:ln>
                <a:noFill/>
              </a:ln>
              <a:solidFill>
                <a:schemeClr val="tx1">
                  <a:lumMod val="85000"/>
                  <a:lumOff val="15000"/>
                </a:schemeClr>
              </a:solidFill>
              <a:effectLst/>
              <a:uLnTx/>
              <a:uFillTx/>
              <a:latin typeface="+mn-lt"/>
              <a:ea typeface="+mn-ea"/>
              <a:cs typeface="+mn-cs"/>
            </a:endParaRPr>
          </a:p>
        </p:txBody>
      </p:sp>
      <p:sp>
        <p:nvSpPr>
          <p:cNvPr id="17" name="正方形/長方形 16">
            <a:extLst>
              <a:ext uri="{FF2B5EF4-FFF2-40B4-BE49-F238E27FC236}">
                <a16:creationId xmlns:a16="http://schemas.microsoft.com/office/drawing/2014/main" id="{2195F59F-78E7-230C-70F3-82611B8766EE}"/>
              </a:ext>
            </a:extLst>
          </p:cNvPr>
          <p:cNvSpPr/>
          <p:nvPr/>
        </p:nvSpPr>
        <p:spPr bwMode="gray">
          <a:xfrm>
            <a:off x="2590800" y="1248844"/>
            <a:ext cx="6898200" cy="455417"/>
          </a:xfrm>
          <a:prstGeom prst="rect">
            <a:avLst/>
          </a:prstGeom>
          <a:noFill/>
          <a:ln w="12700" algn="ctr">
            <a:solidFill>
              <a:schemeClr val="tx1">
                <a:lumMod val="85000"/>
                <a:lumOff val="15000"/>
              </a:schemeClr>
            </a:solidFill>
            <a:miter lim="800000"/>
            <a:headEnd/>
            <a:tailEnd/>
          </a:ln>
        </p:spPr>
        <p:txBody>
          <a:bodyPr rot="0" spcFirstLastPara="0" vertOverflow="overflow" horzOverflow="overflow" vert="horz" wrap="square" lIns="36000" tIns="0" rIns="36000" bIns="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en-US" altLang="ja-JP" sz="1200" dirty="0">
                <a:solidFill>
                  <a:schemeClr val="tx1">
                    <a:lumMod val="85000"/>
                    <a:lumOff val="15000"/>
                  </a:schemeClr>
                </a:solidFill>
                <a:latin typeface="+mn-ea"/>
                <a:cs typeface="+mn-cs"/>
              </a:rPr>
              <a:t>7</a:t>
            </a:r>
            <a:r>
              <a:rPr kumimoji="1" lang="ja-JP" altLang="en-US" sz="1200" b="0" i="0" u="none" strike="noStrike" kern="1200" cap="none" spc="0" normalizeH="0" baseline="0" noProof="0" dirty="0">
                <a:ln>
                  <a:noFill/>
                </a:ln>
                <a:solidFill>
                  <a:schemeClr val="tx1">
                    <a:lumMod val="85000"/>
                    <a:lumOff val="15000"/>
                  </a:schemeClr>
                </a:solidFill>
                <a:effectLst/>
                <a:uLnTx/>
                <a:uFillTx/>
                <a:latin typeface="+mn-ea"/>
                <a:cs typeface="+mn-cs"/>
              </a:rPr>
              <a:t>つの</a:t>
            </a:r>
            <a:r>
              <a:rPr kumimoji="1" lang="ja-JP" altLang="en-US" sz="1200" dirty="0">
                <a:solidFill>
                  <a:schemeClr val="tx1">
                    <a:lumMod val="85000"/>
                    <a:lumOff val="15000"/>
                  </a:schemeClr>
                </a:solidFill>
                <a:latin typeface="+mn-ea"/>
                <a:cs typeface="+mn-cs"/>
              </a:rPr>
              <a:t>重点政策分野</a:t>
            </a:r>
            <a:r>
              <a:rPr kumimoji="1" lang="ja-JP" altLang="en-US" sz="1200" b="0" i="0" u="none" strike="noStrike" kern="1200" cap="none" spc="0" normalizeH="0" baseline="0" noProof="0" dirty="0">
                <a:ln>
                  <a:noFill/>
                </a:ln>
                <a:solidFill>
                  <a:schemeClr val="tx1">
                    <a:lumMod val="85000"/>
                    <a:lumOff val="15000"/>
                  </a:schemeClr>
                </a:solidFill>
                <a:effectLst/>
                <a:uLnTx/>
                <a:uFillTx/>
                <a:latin typeface="+mn-ea"/>
                <a:cs typeface="+mn-cs"/>
              </a:rPr>
              <a:t>（健康長寿、農林水産、文化芸術、スポーツ、</a:t>
            </a:r>
            <a:r>
              <a:rPr kumimoji="1" lang="en-US" altLang="ja-JP" sz="1200" b="0" i="0" u="none" strike="noStrike" kern="1200" cap="none" spc="0" normalizeH="0" baseline="0" noProof="0" dirty="0">
                <a:ln>
                  <a:noFill/>
                </a:ln>
                <a:solidFill>
                  <a:schemeClr val="tx1">
                    <a:lumMod val="85000"/>
                    <a:lumOff val="15000"/>
                  </a:schemeClr>
                </a:solidFill>
                <a:effectLst/>
                <a:uLnTx/>
                <a:uFillTx/>
                <a:latin typeface="+mn-ea"/>
                <a:cs typeface="+mn-cs"/>
              </a:rPr>
              <a:t>GX</a:t>
            </a:r>
            <a:r>
              <a:rPr kumimoji="1" lang="ja-JP" altLang="en-US" sz="1200" b="0" i="0" u="none" strike="noStrike" kern="1200" cap="none" spc="0" normalizeH="0" baseline="0" noProof="0" dirty="0">
                <a:ln>
                  <a:noFill/>
                </a:ln>
                <a:solidFill>
                  <a:schemeClr val="tx1">
                    <a:lumMod val="85000"/>
                    <a:lumOff val="15000"/>
                  </a:schemeClr>
                </a:solidFill>
                <a:effectLst/>
                <a:uLnTx/>
                <a:uFillTx/>
                <a:latin typeface="+mn-ea"/>
                <a:cs typeface="+mn-cs"/>
              </a:rPr>
              <a:t>、</a:t>
            </a:r>
            <a:r>
              <a:rPr kumimoji="1" lang="en-US" altLang="ja-JP" sz="1200" b="0" i="0" u="none" strike="noStrike" kern="1200" cap="none" spc="0" normalizeH="0" baseline="0" noProof="0" dirty="0">
                <a:ln>
                  <a:noFill/>
                </a:ln>
                <a:solidFill>
                  <a:schemeClr val="tx1">
                    <a:lumMod val="85000"/>
                    <a:lumOff val="15000"/>
                  </a:schemeClr>
                </a:solidFill>
                <a:effectLst/>
                <a:uLnTx/>
                <a:uFillTx/>
                <a:latin typeface="+mn-ea"/>
                <a:cs typeface="+mn-cs"/>
              </a:rPr>
              <a:t>DX</a:t>
            </a:r>
            <a:r>
              <a:rPr kumimoji="1" lang="ja-JP" altLang="en-US" sz="1200" b="0" i="0" u="none" strike="noStrike" kern="1200" cap="none" spc="0" normalizeH="0" baseline="0" noProof="0" dirty="0">
                <a:ln>
                  <a:noFill/>
                </a:ln>
                <a:solidFill>
                  <a:schemeClr val="tx1">
                    <a:lumMod val="85000"/>
                    <a:lumOff val="15000"/>
                  </a:schemeClr>
                </a:solidFill>
                <a:effectLst/>
                <a:uLnTx/>
                <a:uFillTx/>
                <a:latin typeface="+mn-ea"/>
                <a:cs typeface="+mn-cs"/>
              </a:rPr>
              <a:t>、防災）から少なくとも</a:t>
            </a:r>
            <a:r>
              <a:rPr kumimoji="1" lang="en-US" altLang="ja-JP" sz="1200" b="0" i="0" u="none" strike="noStrike" kern="1200" cap="none" spc="0" normalizeH="0" baseline="0" noProof="0" dirty="0">
                <a:ln>
                  <a:noFill/>
                </a:ln>
                <a:solidFill>
                  <a:schemeClr val="tx1">
                    <a:lumMod val="85000"/>
                    <a:lumOff val="15000"/>
                  </a:schemeClr>
                </a:solidFill>
                <a:effectLst/>
                <a:uLnTx/>
                <a:uFillTx/>
                <a:latin typeface="+mn-ea"/>
                <a:cs typeface="+mn-cs"/>
              </a:rPr>
              <a:t>1</a:t>
            </a:r>
            <a:r>
              <a:rPr kumimoji="1" lang="ja-JP" altLang="en-US" sz="1200" b="0" i="0" u="none" strike="noStrike" kern="1200" cap="none" spc="0" normalizeH="0" baseline="0" noProof="0" dirty="0">
                <a:ln>
                  <a:noFill/>
                </a:ln>
                <a:solidFill>
                  <a:schemeClr val="tx1">
                    <a:lumMod val="85000"/>
                    <a:lumOff val="15000"/>
                  </a:schemeClr>
                </a:solidFill>
                <a:effectLst/>
                <a:uLnTx/>
                <a:uFillTx/>
                <a:latin typeface="+mn-ea"/>
                <a:cs typeface="+mn-cs"/>
              </a:rPr>
              <a:t>つ選択して記載してください。</a:t>
            </a:r>
          </a:p>
        </p:txBody>
      </p:sp>
      <p:sp>
        <p:nvSpPr>
          <p:cNvPr id="18" name="正方形/長方形 17">
            <a:extLst>
              <a:ext uri="{FF2B5EF4-FFF2-40B4-BE49-F238E27FC236}">
                <a16:creationId xmlns:a16="http://schemas.microsoft.com/office/drawing/2014/main" id="{79094019-E7DE-7F1B-F271-BC09DF36337D}"/>
              </a:ext>
            </a:extLst>
          </p:cNvPr>
          <p:cNvSpPr/>
          <p:nvPr/>
        </p:nvSpPr>
        <p:spPr bwMode="gray">
          <a:xfrm>
            <a:off x="2590800" y="1772320"/>
            <a:ext cx="6898200" cy="857358"/>
          </a:xfrm>
          <a:prstGeom prst="rect">
            <a:avLst/>
          </a:prstGeom>
          <a:noFill/>
          <a:ln w="12700" algn="ctr">
            <a:solidFill>
              <a:schemeClr val="tx1">
                <a:lumMod val="85000"/>
                <a:lumOff val="15000"/>
              </a:schemeClr>
            </a:solidFill>
            <a:miter lim="800000"/>
            <a:headEnd/>
            <a:tailEnd/>
          </a:ln>
        </p:spPr>
        <p:txBody>
          <a:bodyPr rot="0" spcFirstLastPara="0" vertOverflow="overflow" horzOverflow="overflow" vert="horz" wrap="square" lIns="36000" tIns="0" rIns="36000" bIns="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n"/>
            </a:pPr>
            <a:r>
              <a:rPr kumimoji="1" lang="ja-JP" altLang="en-US" sz="1200" dirty="0">
                <a:solidFill>
                  <a:schemeClr val="tx1">
                    <a:lumMod val="85000"/>
                    <a:lumOff val="15000"/>
                  </a:schemeClr>
                </a:solidFill>
                <a:latin typeface="+mn-ea"/>
                <a:cs typeface="+mn-cs"/>
              </a:rPr>
              <a:t>解決すべき社会課題の内容や対象となる顧客を具体的に記載してください。</a:t>
            </a:r>
          </a:p>
        </p:txBody>
      </p:sp>
      <p:sp>
        <p:nvSpPr>
          <p:cNvPr id="19" name="正方形/長方形 18">
            <a:extLst>
              <a:ext uri="{FF2B5EF4-FFF2-40B4-BE49-F238E27FC236}">
                <a16:creationId xmlns:a16="http://schemas.microsoft.com/office/drawing/2014/main" id="{3BB3CEF6-2171-9C31-0C31-48ED66639939}"/>
              </a:ext>
            </a:extLst>
          </p:cNvPr>
          <p:cNvSpPr/>
          <p:nvPr/>
        </p:nvSpPr>
        <p:spPr bwMode="gray">
          <a:xfrm>
            <a:off x="2590800" y="2747858"/>
            <a:ext cx="6898200" cy="608538"/>
          </a:xfrm>
          <a:prstGeom prst="rect">
            <a:avLst/>
          </a:prstGeom>
          <a:noFill/>
          <a:ln w="12700" algn="ctr">
            <a:solidFill>
              <a:schemeClr val="tx1">
                <a:lumMod val="85000"/>
                <a:lumOff val="15000"/>
              </a:schemeClr>
            </a:solidFill>
            <a:miter lim="800000"/>
            <a:headEnd/>
            <a:tailEnd/>
          </a:ln>
        </p:spPr>
        <p:txBody>
          <a:bodyPr rot="0" spcFirstLastPara="0" vertOverflow="overflow" horzOverflow="overflow" vert="horz" wrap="square" lIns="36000" tIns="0" rIns="36000" bIns="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n"/>
            </a:pPr>
            <a:r>
              <a:rPr kumimoji="1" lang="ja-JP" altLang="en-US" sz="1200" dirty="0">
                <a:solidFill>
                  <a:schemeClr val="tx1">
                    <a:lumMod val="85000"/>
                    <a:lumOff val="15000"/>
                  </a:schemeClr>
                </a:solidFill>
                <a:latin typeface="+mn-ea"/>
                <a:cs typeface="+mn-cs"/>
              </a:rPr>
              <a:t>社会課題の背景を記載してください。</a:t>
            </a:r>
          </a:p>
        </p:txBody>
      </p:sp>
      <p:sp>
        <p:nvSpPr>
          <p:cNvPr id="20" name="正方形/長方形 19">
            <a:extLst>
              <a:ext uri="{FF2B5EF4-FFF2-40B4-BE49-F238E27FC236}">
                <a16:creationId xmlns:a16="http://schemas.microsoft.com/office/drawing/2014/main" id="{7E5156C0-1885-580B-9C10-F74A4199ED83}"/>
              </a:ext>
            </a:extLst>
          </p:cNvPr>
          <p:cNvSpPr/>
          <p:nvPr/>
        </p:nvSpPr>
        <p:spPr bwMode="gray">
          <a:xfrm>
            <a:off x="416999" y="3747801"/>
            <a:ext cx="1877966" cy="1294605"/>
          </a:xfrm>
          <a:prstGeom prst="rect">
            <a:avLst/>
          </a:prstGeom>
          <a:solidFill>
            <a:schemeClr val="tx2">
              <a:lumMod val="60000"/>
              <a:lumOff val="4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dirty="0">
                <a:solidFill>
                  <a:schemeClr val="bg1"/>
                </a:solidFill>
                <a:latin typeface="+mn-lt"/>
                <a:cs typeface="+mn-cs"/>
              </a:rPr>
              <a:t>取組内容</a:t>
            </a:r>
            <a:endParaRPr kumimoji="1" lang="en-US" altLang="ja-JP" sz="1200" b="1" dirty="0">
              <a:solidFill>
                <a:schemeClr val="bg1"/>
              </a:solidFill>
              <a:latin typeface="+mn-lt"/>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i="0" u="none" strike="noStrike" kern="1200" cap="none" spc="0" normalizeH="0" baseline="0" noProof="0" dirty="0">
                <a:ln>
                  <a:noFill/>
                </a:ln>
                <a:solidFill>
                  <a:schemeClr val="bg1"/>
                </a:solidFill>
                <a:effectLst/>
                <a:uLnTx/>
                <a:uFillTx/>
                <a:latin typeface="+mn-lt"/>
                <a:ea typeface="+mn-ea"/>
                <a:cs typeface="+mn-cs"/>
              </a:rPr>
              <a:t>（上記社会課題の解決策）</a:t>
            </a:r>
          </a:p>
        </p:txBody>
      </p:sp>
      <p:sp>
        <p:nvSpPr>
          <p:cNvPr id="21" name="正方形/長方形 20">
            <a:extLst>
              <a:ext uri="{FF2B5EF4-FFF2-40B4-BE49-F238E27FC236}">
                <a16:creationId xmlns:a16="http://schemas.microsoft.com/office/drawing/2014/main" id="{F0EC7CDC-1F61-1C6A-6B1A-C779BB0876C7}"/>
              </a:ext>
            </a:extLst>
          </p:cNvPr>
          <p:cNvSpPr/>
          <p:nvPr/>
        </p:nvSpPr>
        <p:spPr bwMode="gray">
          <a:xfrm>
            <a:off x="2590800" y="3747801"/>
            <a:ext cx="6898200" cy="1294605"/>
          </a:xfrm>
          <a:prstGeom prst="rect">
            <a:avLst/>
          </a:prstGeom>
          <a:noFill/>
          <a:ln w="12700" algn="ctr">
            <a:solidFill>
              <a:schemeClr val="tx1">
                <a:lumMod val="85000"/>
                <a:lumOff val="15000"/>
              </a:schemeClr>
            </a:solidFill>
            <a:miter lim="800000"/>
            <a:headEnd/>
            <a:tailEnd/>
          </a:ln>
        </p:spPr>
        <p:txBody>
          <a:bodyPr rot="0" spcFirstLastPara="0" vertOverflow="overflow" horzOverflow="overflow" vert="horz" wrap="square" lIns="36000" tIns="0" rIns="36000" bIns="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n"/>
            </a:pPr>
            <a:r>
              <a:rPr kumimoji="1" lang="ja-JP" altLang="en-US" sz="1200" dirty="0">
                <a:solidFill>
                  <a:schemeClr val="tx1">
                    <a:lumMod val="85000"/>
                    <a:lumOff val="15000"/>
                  </a:schemeClr>
                </a:solidFill>
                <a:latin typeface="+mn-ea"/>
                <a:cs typeface="+mn-cs"/>
              </a:rPr>
              <a:t>上記の社会課題解決におけるソリューションの概要を記載してください。</a:t>
            </a:r>
            <a:endParaRPr kumimoji="1" lang="en-US" altLang="ja-JP" sz="1200" dirty="0">
              <a:solidFill>
                <a:schemeClr val="tx1">
                  <a:lumMod val="85000"/>
                  <a:lumOff val="15000"/>
                </a:schemeClr>
              </a:solidFill>
              <a:latin typeface="+mn-ea"/>
              <a:cs typeface="+mn-cs"/>
            </a:endParaRPr>
          </a:p>
          <a:p>
            <a:pPr marL="171450" indent="-171450" defTabSz="990564" fontAlgn="auto">
              <a:spcBef>
                <a:spcPts val="0"/>
              </a:spcBef>
              <a:spcAft>
                <a:spcPts val="0"/>
              </a:spcAft>
              <a:buSzPct val="100000"/>
              <a:buFont typeface="Wingdings" panose="05000000000000000000" pitchFamily="2" charset="2"/>
              <a:buChar char="n"/>
            </a:pPr>
            <a:r>
              <a:rPr kumimoji="1" lang="ja-JP" altLang="en-US" sz="1200" dirty="0">
                <a:solidFill>
                  <a:schemeClr val="tx1">
                    <a:lumMod val="85000"/>
                    <a:lumOff val="15000"/>
                  </a:schemeClr>
                </a:solidFill>
                <a:latin typeface="+mn-ea"/>
                <a:cs typeface="+mn-cs"/>
              </a:rPr>
              <a:t>達成される成果および期待できる効果等について、定量・定性の両面を考慮して記載してください。</a:t>
            </a:r>
          </a:p>
        </p:txBody>
      </p:sp>
      <p:sp>
        <p:nvSpPr>
          <p:cNvPr id="22" name="正方形/長方形 21">
            <a:extLst>
              <a:ext uri="{FF2B5EF4-FFF2-40B4-BE49-F238E27FC236}">
                <a16:creationId xmlns:a16="http://schemas.microsoft.com/office/drawing/2014/main" id="{23848BC7-F542-A875-BA7F-953CA678B65C}"/>
              </a:ext>
            </a:extLst>
          </p:cNvPr>
          <p:cNvSpPr/>
          <p:nvPr/>
        </p:nvSpPr>
        <p:spPr bwMode="gray">
          <a:xfrm>
            <a:off x="416999" y="5186666"/>
            <a:ext cx="1877966" cy="1146173"/>
          </a:xfrm>
          <a:prstGeom prst="rect">
            <a:avLst/>
          </a:prstGeom>
          <a:solidFill>
            <a:schemeClr val="tx2">
              <a:lumMod val="60000"/>
              <a:lumOff val="40000"/>
            </a:schemeClr>
          </a:soli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dirty="0">
                <a:solidFill>
                  <a:schemeClr val="bg1"/>
                </a:solidFill>
                <a:latin typeface="+mn-lt"/>
                <a:cs typeface="+mn-cs"/>
              </a:rPr>
              <a:t>本事業で</a:t>
            </a:r>
            <a:endParaRPr kumimoji="1" lang="en-US" altLang="ja-JP" sz="1200" b="1" dirty="0">
              <a:solidFill>
                <a:schemeClr val="bg1"/>
              </a:solidFill>
              <a:latin typeface="+mn-lt"/>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200" b="1" dirty="0">
                <a:solidFill>
                  <a:schemeClr val="bg1"/>
                </a:solidFill>
                <a:latin typeface="+mn-lt"/>
                <a:cs typeface="+mn-cs"/>
              </a:rPr>
              <a:t>取り組む理由</a:t>
            </a:r>
            <a:endParaRPr kumimoji="1" lang="en-US" altLang="ja-JP" sz="1200" b="1" dirty="0">
              <a:solidFill>
                <a:schemeClr val="bg1"/>
              </a:solidFill>
              <a:latin typeface="+mn-lt"/>
              <a:cs typeface="+mn-cs"/>
            </a:endParaRPr>
          </a:p>
        </p:txBody>
      </p:sp>
      <p:sp>
        <p:nvSpPr>
          <p:cNvPr id="23" name="正方形/長方形 22">
            <a:extLst>
              <a:ext uri="{FF2B5EF4-FFF2-40B4-BE49-F238E27FC236}">
                <a16:creationId xmlns:a16="http://schemas.microsoft.com/office/drawing/2014/main" id="{91976E2E-756B-8C95-18C0-8C45C129722E}"/>
              </a:ext>
            </a:extLst>
          </p:cNvPr>
          <p:cNvSpPr/>
          <p:nvPr/>
        </p:nvSpPr>
        <p:spPr bwMode="gray">
          <a:xfrm>
            <a:off x="2590800" y="5186666"/>
            <a:ext cx="6898200" cy="1146173"/>
          </a:xfrm>
          <a:prstGeom prst="rect">
            <a:avLst/>
          </a:prstGeom>
          <a:noFill/>
          <a:ln w="12700" algn="ctr">
            <a:solidFill>
              <a:schemeClr val="tx1">
                <a:lumMod val="85000"/>
                <a:lumOff val="15000"/>
              </a:schemeClr>
            </a:solidFill>
            <a:miter lim="800000"/>
            <a:headEnd/>
            <a:tailEnd/>
          </a:ln>
        </p:spPr>
        <p:txBody>
          <a:bodyPr rot="0" spcFirstLastPara="0" vertOverflow="overflow" horzOverflow="overflow" vert="horz" wrap="square" lIns="36000" tIns="0" rIns="36000" bIns="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n"/>
            </a:pPr>
            <a:r>
              <a:rPr kumimoji="1" lang="ja-JP" altLang="en-US" sz="1200" dirty="0">
                <a:solidFill>
                  <a:schemeClr val="tx1">
                    <a:lumMod val="85000"/>
                    <a:lumOff val="15000"/>
                  </a:schemeClr>
                </a:solidFill>
                <a:latin typeface="+mn-ea"/>
                <a:cs typeface="+mn-cs"/>
              </a:rPr>
              <a:t>なぜ本事業で取り組むことが必要なのか（</a:t>
            </a:r>
            <a:r>
              <a:rPr kumimoji="1" lang="en-US" altLang="ja-JP" sz="1200" dirty="0">
                <a:solidFill>
                  <a:schemeClr val="tx1">
                    <a:lumMod val="85000"/>
                    <a:lumOff val="15000"/>
                  </a:schemeClr>
                </a:solidFill>
                <a:latin typeface="+mn-ea"/>
                <a:cs typeface="+mn-cs"/>
              </a:rPr>
              <a:t>=</a:t>
            </a:r>
            <a:r>
              <a:rPr kumimoji="1" lang="ja-JP" altLang="en-US" sz="1200" dirty="0">
                <a:solidFill>
                  <a:schemeClr val="tx1">
                    <a:lumMod val="85000"/>
                    <a:lumOff val="15000"/>
                  </a:schemeClr>
                </a:solidFill>
                <a:latin typeface="+mn-ea"/>
                <a:cs typeface="+mn-cs"/>
              </a:rPr>
              <a:t>愛知県で取り組む意義）を記載してください</a:t>
            </a:r>
          </a:p>
        </p:txBody>
      </p:sp>
      <p:sp>
        <p:nvSpPr>
          <p:cNvPr id="25" name="正方形/長方形 24">
            <a:extLst>
              <a:ext uri="{FF2B5EF4-FFF2-40B4-BE49-F238E27FC236}">
                <a16:creationId xmlns:a16="http://schemas.microsoft.com/office/drawing/2014/main" id="{F11F9BDD-3A83-5266-FA09-D3F46BE79716}"/>
              </a:ext>
            </a:extLst>
          </p:cNvPr>
          <p:cNvSpPr/>
          <p:nvPr/>
        </p:nvSpPr>
        <p:spPr bwMode="gray">
          <a:xfrm>
            <a:off x="378899" y="837548"/>
            <a:ext cx="5602536" cy="423194"/>
          </a:xfrm>
          <a:prstGeom prst="rect">
            <a:avLst/>
          </a:prstGeom>
          <a:noFill/>
          <a:ln w="12700" algn="ctr">
            <a:noFill/>
            <a:miter lim="800000"/>
            <a:headEnd/>
            <a:tailEnd/>
          </a:ln>
        </p:spPr>
        <p:txBody>
          <a:bodyPr rot="0" spcFirstLastPara="0" vertOverflow="overflow" horzOverflow="overflow" vert="horz" wrap="square" lIns="36000" tIns="0" rIns="36000" bIns="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en-US" altLang="ja-JP" sz="1200" i="0" u="none" strike="noStrike" kern="1200" cap="none" spc="0" normalizeH="0" baseline="0" noProof="0" dirty="0">
                <a:ln>
                  <a:noFill/>
                </a:ln>
                <a:solidFill>
                  <a:schemeClr val="tx1">
                    <a:lumMod val="85000"/>
                    <a:lumOff val="15000"/>
                  </a:schemeClr>
                </a:solidFill>
                <a:effectLst/>
                <a:uLnTx/>
                <a:uFillTx/>
                <a:latin typeface="+mn-lt"/>
                <a:ea typeface="+mn-ea"/>
                <a:cs typeface="+mn-cs"/>
              </a:rPr>
              <a:t>【</a:t>
            </a:r>
            <a:r>
              <a:rPr kumimoji="1" lang="ja-JP" altLang="en-US" sz="1200" i="0" u="none" strike="noStrike" kern="1200" cap="none" spc="0" normalizeH="0" baseline="0" noProof="0" dirty="0">
                <a:ln>
                  <a:noFill/>
                </a:ln>
                <a:solidFill>
                  <a:schemeClr val="tx1">
                    <a:lumMod val="85000"/>
                    <a:lumOff val="15000"/>
                  </a:schemeClr>
                </a:solidFill>
                <a:effectLst/>
                <a:uLnTx/>
                <a:uFillTx/>
                <a:latin typeface="+mn-lt"/>
                <a:ea typeface="+mn-ea"/>
                <a:cs typeface="+mn-cs"/>
              </a:rPr>
              <a:t>記載事項</a:t>
            </a:r>
            <a:r>
              <a:rPr kumimoji="1" lang="en-US" altLang="ja-JP" sz="1200" i="0" u="none" strike="noStrike" kern="1200" cap="none" spc="0" normalizeH="0" baseline="0" noProof="0" dirty="0">
                <a:ln>
                  <a:noFill/>
                </a:ln>
                <a:solidFill>
                  <a:schemeClr val="tx1">
                    <a:lumMod val="85000"/>
                    <a:lumOff val="15000"/>
                  </a:schemeClr>
                </a:solidFill>
                <a:effectLst/>
                <a:uLnTx/>
                <a:uFillTx/>
                <a:latin typeface="+mn-lt"/>
                <a:ea typeface="+mn-ea"/>
                <a:cs typeface="+mn-cs"/>
              </a:rPr>
              <a:t>】 </a:t>
            </a:r>
            <a:r>
              <a:rPr kumimoji="1" lang="ja-JP" altLang="en-US" sz="1200" dirty="0">
                <a:solidFill>
                  <a:schemeClr val="tx1">
                    <a:lumMod val="85000"/>
                    <a:lumOff val="15000"/>
                  </a:schemeClr>
                </a:solidFill>
                <a:latin typeface="+mn-lt"/>
                <a:cs typeface="+mn-cs"/>
              </a:rPr>
              <a:t>アイディアの背景や目的、取り組み内容、成果等のサマリーを記載してください。</a:t>
            </a:r>
          </a:p>
        </p:txBody>
      </p:sp>
      <p:sp>
        <p:nvSpPr>
          <p:cNvPr id="28" name="テキスト ボックス 27">
            <a:extLst>
              <a:ext uri="{FF2B5EF4-FFF2-40B4-BE49-F238E27FC236}">
                <a16:creationId xmlns:a16="http://schemas.microsoft.com/office/drawing/2014/main" id="{6D3AD58C-4358-A847-8FAB-B447F4BFB883}"/>
              </a:ext>
            </a:extLst>
          </p:cNvPr>
          <p:cNvSpPr txBox="1"/>
          <p:nvPr/>
        </p:nvSpPr>
        <p:spPr>
          <a:xfrm>
            <a:off x="416999" y="6322139"/>
            <a:ext cx="5085046" cy="243721"/>
          </a:xfrm>
          <a:prstGeom prst="rect">
            <a:avLst/>
          </a:prstGeom>
          <a:noFill/>
          <a:ln w="6350">
            <a:noFill/>
            <a:miter lim="800000"/>
            <a:headEnd/>
            <a:tailEnd/>
          </a:ln>
        </p:spPr>
        <p:txBody>
          <a:bodyPr lIns="72000" tIns="72000" rIns="72000" bIns="72000" rtlCol="0" anchor="ctr"/>
          <a:lstStyle>
            <a:defPPr>
              <a:defRPr lang="en-US"/>
            </a:defPPr>
            <a:lvl1pPr marL="0" indent="0" defTabSz="762000" eaLnBrk="0" hangingPunct="0">
              <a:lnSpc>
                <a:spcPct val="106000"/>
              </a:lnSpc>
              <a:spcBef>
                <a:spcPts val="0"/>
              </a:spcBef>
              <a:buFont typeface="Arial" panose="020B0604020202020204" pitchFamily="34" charset="0"/>
              <a:buNone/>
              <a:defRPr kumimoji="1" sz="1000" b="1" u="sng">
                <a:solidFill>
                  <a:schemeClr val="tx2">
                    <a:lumMod val="60000"/>
                    <a:lumOff val="40000"/>
                  </a:schemeClr>
                </a:solidFill>
                <a:latin typeface="+mn-ea"/>
              </a:defRPr>
            </a:lvl1pPr>
          </a:lstStyle>
          <a:p>
            <a:r>
              <a:rPr lang="en-US" altLang="ja-JP" u="none" dirty="0">
                <a:solidFill>
                  <a:schemeClr val="tx1">
                    <a:lumMod val="85000"/>
                    <a:lumOff val="15000"/>
                  </a:schemeClr>
                </a:solidFill>
              </a:rPr>
              <a:t>※</a:t>
            </a:r>
            <a:r>
              <a:rPr lang="ja-JP" altLang="en-US" u="none" dirty="0">
                <a:solidFill>
                  <a:schemeClr val="tx1">
                    <a:lumMod val="85000"/>
                    <a:lumOff val="15000"/>
                  </a:schemeClr>
                </a:solidFill>
              </a:rPr>
              <a:t>こちらはあくまで記載例であり、記載事項の内容を満たしていれば様式は問いません。</a:t>
            </a:r>
          </a:p>
        </p:txBody>
      </p:sp>
      <p:sp>
        <p:nvSpPr>
          <p:cNvPr id="6" name="フッター プレースホルダー 1">
            <a:extLst>
              <a:ext uri="{FF2B5EF4-FFF2-40B4-BE49-F238E27FC236}">
                <a16:creationId xmlns:a16="http://schemas.microsoft.com/office/drawing/2014/main" id="{6B12E219-C6C4-EB55-88F8-D3438135FA6E}"/>
              </a:ext>
            </a:extLst>
          </p:cNvPr>
          <p:cNvSpPr>
            <a:spLocks noGrp="1"/>
          </p:cNvSpPr>
          <p:nvPr>
            <p:ph type="ftr" sz="quarter" idx="3"/>
          </p:nvPr>
        </p:nvSpPr>
        <p:spPr>
          <a:xfrm>
            <a:off x="416999" y="6588000"/>
            <a:ext cx="4068000" cy="169200"/>
          </a:xfrm>
        </p:spPr>
        <p:txBody>
          <a:bodyPr/>
          <a:lstStyle/>
          <a:p>
            <a:pPr fontAlgn="auto">
              <a:spcBef>
                <a:spcPts val="0"/>
              </a:spcBef>
              <a:spcAft>
                <a:spcPts val="0"/>
              </a:spcAft>
            </a:pPr>
            <a:r>
              <a:rPr kumimoji="1" lang="ja-JP" altLang="en-US" dirty="0"/>
              <a:t>革新事業創造戦略会議　審査用</a:t>
            </a:r>
            <a:endParaRPr kumimoji="1" lang="en-GB" altLang="en-GB" dirty="0"/>
          </a:p>
        </p:txBody>
      </p:sp>
    </p:spTree>
    <p:extLst>
      <p:ext uri="{BB962C8B-B14F-4D97-AF65-F5344CB8AC3E}">
        <p14:creationId xmlns:p14="http://schemas.microsoft.com/office/powerpoint/2010/main" val="2785408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正方形/長方形 55">
            <a:extLst>
              <a:ext uri="{FF2B5EF4-FFF2-40B4-BE49-F238E27FC236}">
                <a16:creationId xmlns:a16="http://schemas.microsoft.com/office/drawing/2014/main" id="{D65A65C3-17A9-9970-8250-8DCA9F99EA8C}"/>
              </a:ext>
            </a:extLst>
          </p:cNvPr>
          <p:cNvSpPr/>
          <p:nvPr/>
        </p:nvSpPr>
        <p:spPr bwMode="gray">
          <a:xfrm>
            <a:off x="378898" y="837548"/>
            <a:ext cx="8244401" cy="423194"/>
          </a:xfrm>
          <a:prstGeom prst="rect">
            <a:avLst/>
          </a:prstGeom>
          <a:noFill/>
          <a:ln w="12700" algn="ctr">
            <a:noFill/>
            <a:miter lim="800000"/>
            <a:headEnd/>
            <a:tailEnd/>
          </a:ln>
        </p:spPr>
        <p:txBody>
          <a:bodyPr rot="0" spcFirstLastPara="0" vertOverflow="overflow" horzOverflow="overflow" vert="horz" wrap="square" lIns="36000" tIns="0" rIns="36000" bIns="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en-US" altLang="ja-JP" sz="1200" i="0" u="none" strike="noStrike" kern="1200" cap="none" spc="0" normalizeH="0" baseline="0" noProof="0" dirty="0">
                <a:ln>
                  <a:noFill/>
                </a:ln>
                <a:solidFill>
                  <a:schemeClr val="tx1">
                    <a:lumMod val="85000"/>
                    <a:lumOff val="15000"/>
                  </a:schemeClr>
                </a:solidFill>
                <a:effectLst/>
                <a:uLnTx/>
                <a:uFillTx/>
                <a:latin typeface="+mn-lt"/>
                <a:ea typeface="+mn-ea"/>
                <a:cs typeface="+mn-cs"/>
              </a:rPr>
              <a:t>【</a:t>
            </a:r>
            <a:r>
              <a:rPr kumimoji="1" lang="ja-JP" altLang="en-US" sz="1200" i="0" u="none" strike="noStrike" kern="1200" cap="none" spc="0" normalizeH="0" baseline="0" noProof="0" dirty="0">
                <a:ln>
                  <a:noFill/>
                </a:ln>
                <a:solidFill>
                  <a:schemeClr val="tx1">
                    <a:lumMod val="85000"/>
                    <a:lumOff val="15000"/>
                  </a:schemeClr>
                </a:solidFill>
                <a:effectLst/>
                <a:uLnTx/>
                <a:uFillTx/>
                <a:latin typeface="+mn-lt"/>
                <a:ea typeface="+mn-ea"/>
                <a:cs typeface="+mn-cs"/>
              </a:rPr>
              <a:t>記載事項</a:t>
            </a:r>
            <a:r>
              <a:rPr kumimoji="1" lang="en-US" altLang="ja-JP" sz="1200" i="0" u="none" strike="noStrike" kern="1200" cap="none" spc="0" normalizeH="0" baseline="0" noProof="0" dirty="0">
                <a:ln>
                  <a:noFill/>
                </a:ln>
                <a:solidFill>
                  <a:schemeClr val="tx1">
                    <a:lumMod val="85000"/>
                    <a:lumOff val="15000"/>
                  </a:schemeClr>
                </a:solidFill>
                <a:effectLst/>
                <a:uLnTx/>
                <a:uFillTx/>
                <a:latin typeface="+mn-lt"/>
                <a:ea typeface="+mn-ea"/>
                <a:cs typeface="+mn-cs"/>
              </a:rPr>
              <a:t>】</a:t>
            </a:r>
            <a:r>
              <a:rPr kumimoji="1" lang="ja-JP" altLang="en-US" sz="1200" dirty="0">
                <a:solidFill>
                  <a:schemeClr val="tx1">
                    <a:lumMod val="85000"/>
                    <a:lumOff val="15000"/>
                  </a:schemeClr>
                </a:solidFill>
                <a:latin typeface="+mn-lt"/>
                <a:cs typeface="+mn-cs"/>
              </a:rPr>
              <a:t>  「革新性」「必要性」「共創性」「実現性」「インパクト」の５つの視点に沿った本提案のポイントを記載してください</a:t>
            </a:r>
          </a:p>
        </p:txBody>
      </p:sp>
      <p:sp>
        <p:nvSpPr>
          <p:cNvPr id="3" name="タイトル 2">
            <a:extLst>
              <a:ext uri="{FF2B5EF4-FFF2-40B4-BE49-F238E27FC236}">
                <a16:creationId xmlns:a16="http://schemas.microsoft.com/office/drawing/2014/main" id="{18995DDC-F7B3-5EB6-92DF-2C1EC9CB7868}"/>
              </a:ext>
            </a:extLst>
          </p:cNvPr>
          <p:cNvSpPr>
            <a:spLocks noGrp="1"/>
          </p:cNvSpPr>
          <p:nvPr>
            <p:ph type="title"/>
          </p:nvPr>
        </p:nvSpPr>
        <p:spPr/>
        <p:txBody>
          <a:bodyPr/>
          <a:lstStyle/>
          <a:p>
            <a:r>
              <a:rPr lang="en-US" altLang="ja-JP" dirty="0">
                <a:latin typeface="+mn-ea"/>
                <a:ea typeface="+mn-ea"/>
              </a:rPr>
              <a:t>1-3</a:t>
            </a:r>
            <a:r>
              <a:rPr lang="ja-JP" altLang="en-US" dirty="0">
                <a:latin typeface="+mn-ea"/>
                <a:ea typeface="+mn-ea"/>
              </a:rPr>
              <a:t> 審査基準との関連性</a:t>
            </a:r>
          </a:p>
        </p:txBody>
      </p:sp>
      <p:sp>
        <p:nvSpPr>
          <p:cNvPr id="4" name="正方形/長方形 3">
            <a:extLst>
              <a:ext uri="{FF2B5EF4-FFF2-40B4-BE49-F238E27FC236}">
                <a16:creationId xmlns:a16="http://schemas.microsoft.com/office/drawing/2014/main" id="{6E1A01C3-CAF2-3747-35D5-9E75F37BB102}"/>
              </a:ext>
            </a:extLst>
          </p:cNvPr>
          <p:cNvSpPr/>
          <p:nvPr/>
        </p:nvSpPr>
        <p:spPr bwMode="gray">
          <a:xfrm>
            <a:off x="266699" y="52388"/>
            <a:ext cx="2324101" cy="363269"/>
          </a:xfrm>
          <a:prstGeom prst="rect">
            <a:avLst/>
          </a:prstGeom>
          <a:gradFill flip="none" rotWithShape="1">
            <a:gsLst>
              <a:gs pos="0">
                <a:schemeClr val="accent5"/>
              </a:gs>
              <a:gs pos="25000">
                <a:schemeClr val="accent4"/>
              </a:gs>
              <a:gs pos="75000">
                <a:schemeClr val="accent4"/>
              </a:gs>
              <a:gs pos="100000">
                <a:schemeClr val="accent3"/>
              </a:gs>
            </a:gsLst>
            <a:lin ang="0" scaled="1"/>
            <a:tileRect/>
          </a:gra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rPr>
              <a:t>1. </a:t>
            </a:r>
            <a:r>
              <a:rPr kumimoji="1" lang="ja-JP" altLang="en-US" sz="1200" b="1" dirty="0">
                <a:solidFill>
                  <a:schemeClr val="bg1"/>
                </a:solidFill>
                <a:latin typeface="Yu Gothic UI" panose="020B0500000000000000" pitchFamily="50" charset="-128"/>
                <a:ea typeface="Yu Gothic UI" panose="020B0500000000000000" pitchFamily="50" charset="-128"/>
                <a:cs typeface="+mn-cs"/>
              </a:rPr>
              <a:t>アイディアサマリー</a:t>
            </a:r>
            <a:endParaRPr kumimoji="1" lang="ja-JP" altLang="en-US"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endParaRPr>
          </a:p>
        </p:txBody>
      </p:sp>
      <p:sp>
        <p:nvSpPr>
          <p:cNvPr id="5" name="正方形/長方形 4">
            <a:extLst>
              <a:ext uri="{FF2B5EF4-FFF2-40B4-BE49-F238E27FC236}">
                <a16:creationId xmlns:a16="http://schemas.microsoft.com/office/drawing/2014/main" id="{BCBB9D38-9D88-4553-77EF-D8618FCF90FB}"/>
              </a:ext>
            </a:extLst>
          </p:cNvPr>
          <p:cNvSpPr/>
          <p:nvPr/>
        </p:nvSpPr>
        <p:spPr bwMode="gray">
          <a:xfrm>
            <a:off x="1811455" y="1601302"/>
            <a:ext cx="7585745" cy="10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nchorCtr="0">
            <a:noAutofit/>
          </a:bodyPr>
          <a:lstStyle/>
          <a:p>
            <a:pPr marL="171450" indent="-171450">
              <a:buFont typeface="Wingdings" panose="05000000000000000000" pitchFamily="2" charset="2"/>
              <a:buChar char="n"/>
            </a:pPr>
            <a:r>
              <a:rPr kumimoji="1" lang="ja-JP" altLang="en-US" sz="1200" dirty="0">
                <a:solidFill>
                  <a:schemeClr val="tx1">
                    <a:lumMod val="85000"/>
                    <a:lumOff val="15000"/>
                  </a:schemeClr>
                </a:solidFill>
                <a:latin typeface="+mn-ea"/>
                <a:sym typeface="+mn-lt"/>
              </a:rPr>
              <a:t>「革新性」の視点に沿った本提案のポイントや強みをご記載ください。</a:t>
            </a:r>
          </a:p>
        </p:txBody>
      </p:sp>
      <p:sp>
        <p:nvSpPr>
          <p:cNvPr id="6" name="正方形/長方形 5">
            <a:extLst>
              <a:ext uri="{FF2B5EF4-FFF2-40B4-BE49-F238E27FC236}">
                <a16:creationId xmlns:a16="http://schemas.microsoft.com/office/drawing/2014/main" id="{852628F9-20D7-F1B1-C14C-D104C62BBED4}"/>
              </a:ext>
            </a:extLst>
          </p:cNvPr>
          <p:cNvSpPr/>
          <p:nvPr/>
        </p:nvSpPr>
        <p:spPr bwMode="gray">
          <a:xfrm>
            <a:off x="1811455" y="2760728"/>
            <a:ext cx="7585745" cy="73036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0">
            <a:noAutofit/>
          </a:bodyPr>
          <a:lstStyle/>
          <a:p>
            <a:pPr marL="171450" indent="-171450">
              <a:buFont typeface="Wingdings" panose="05000000000000000000" pitchFamily="2" charset="2"/>
              <a:buChar char="n"/>
            </a:pPr>
            <a:r>
              <a:rPr kumimoji="1" lang="ja-JP" altLang="en-US" sz="1200" dirty="0">
                <a:solidFill>
                  <a:schemeClr val="tx1">
                    <a:lumMod val="85000"/>
                    <a:lumOff val="15000"/>
                  </a:schemeClr>
                </a:solidFill>
                <a:latin typeface="+mn-ea"/>
                <a:sym typeface="+mn-lt"/>
              </a:rPr>
              <a:t>「必要性」の視点に沿った本提案のポイントや強みをご記載ください。</a:t>
            </a:r>
            <a:endParaRPr lang="ja-JP" altLang="en-US" sz="1200" dirty="0">
              <a:solidFill>
                <a:schemeClr val="tx1">
                  <a:lumMod val="85000"/>
                  <a:lumOff val="15000"/>
                </a:schemeClr>
              </a:solidFill>
              <a:latin typeface="+mn-ea"/>
              <a:sym typeface="+mn-lt"/>
            </a:endParaRPr>
          </a:p>
        </p:txBody>
      </p:sp>
      <p:sp>
        <p:nvSpPr>
          <p:cNvPr id="7" name="正方形/長方形 6">
            <a:extLst>
              <a:ext uri="{FF2B5EF4-FFF2-40B4-BE49-F238E27FC236}">
                <a16:creationId xmlns:a16="http://schemas.microsoft.com/office/drawing/2014/main" id="{81E8643F-15DF-F021-0C4D-52662845B4E6}"/>
              </a:ext>
            </a:extLst>
          </p:cNvPr>
          <p:cNvSpPr/>
          <p:nvPr/>
        </p:nvSpPr>
        <p:spPr bwMode="gray">
          <a:xfrm>
            <a:off x="1811455" y="3570517"/>
            <a:ext cx="7585745" cy="73036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0">
            <a:noAutofit/>
          </a:bodyPr>
          <a:lstStyle/>
          <a:p>
            <a:pPr marL="171450" indent="-171450">
              <a:buFont typeface="Wingdings" panose="05000000000000000000" pitchFamily="2" charset="2"/>
              <a:buChar char="n"/>
            </a:pPr>
            <a:r>
              <a:rPr kumimoji="1" lang="ja-JP" altLang="en-US" sz="1200" dirty="0">
                <a:solidFill>
                  <a:schemeClr val="tx1">
                    <a:lumMod val="85000"/>
                    <a:lumOff val="15000"/>
                  </a:schemeClr>
                </a:solidFill>
                <a:latin typeface="+mn-ea"/>
                <a:sym typeface="+mn-lt"/>
              </a:rPr>
              <a:t>「共創性」の視点に沿った本提案のポイントや強みをご記載ください。</a:t>
            </a:r>
            <a:endParaRPr lang="ja-JP" altLang="en-US" sz="1200" dirty="0">
              <a:solidFill>
                <a:schemeClr val="tx1">
                  <a:lumMod val="85000"/>
                  <a:lumOff val="15000"/>
                </a:schemeClr>
              </a:solidFill>
              <a:latin typeface="+mn-ea"/>
              <a:sym typeface="+mn-lt"/>
            </a:endParaRPr>
          </a:p>
        </p:txBody>
      </p:sp>
      <p:sp>
        <p:nvSpPr>
          <p:cNvPr id="8" name="正方形/長方形 7">
            <a:extLst>
              <a:ext uri="{FF2B5EF4-FFF2-40B4-BE49-F238E27FC236}">
                <a16:creationId xmlns:a16="http://schemas.microsoft.com/office/drawing/2014/main" id="{F8C2CBE5-2C80-A9EB-BF00-6218D7B95B87}"/>
              </a:ext>
            </a:extLst>
          </p:cNvPr>
          <p:cNvSpPr/>
          <p:nvPr/>
        </p:nvSpPr>
        <p:spPr bwMode="gray">
          <a:xfrm>
            <a:off x="1811455" y="5359731"/>
            <a:ext cx="7585745" cy="10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0">
            <a:noAutofit/>
          </a:bodyPr>
          <a:lstStyle/>
          <a:p>
            <a:pPr marL="171450" indent="-171450">
              <a:buFont typeface="Wingdings" panose="05000000000000000000" pitchFamily="2" charset="2"/>
              <a:buChar char="n"/>
            </a:pPr>
            <a:r>
              <a:rPr kumimoji="1" lang="ja-JP" altLang="en-US" sz="1200" dirty="0">
                <a:solidFill>
                  <a:schemeClr val="tx1">
                    <a:lumMod val="85000"/>
                    <a:lumOff val="15000"/>
                  </a:schemeClr>
                </a:solidFill>
                <a:latin typeface="+mn-ea"/>
                <a:sym typeface="+mn-lt"/>
              </a:rPr>
              <a:t>「インパクト」の視点に沿った本提案のポイントや強みをご記載ください。</a:t>
            </a:r>
            <a:endParaRPr lang="ja-JP" altLang="en-US" sz="1200" dirty="0">
              <a:solidFill>
                <a:schemeClr val="tx1">
                  <a:lumMod val="85000"/>
                  <a:lumOff val="15000"/>
                </a:schemeClr>
              </a:solidFill>
              <a:latin typeface="+mn-ea"/>
              <a:sym typeface="+mn-lt"/>
            </a:endParaRPr>
          </a:p>
        </p:txBody>
      </p:sp>
      <p:sp>
        <p:nvSpPr>
          <p:cNvPr id="9" name="正方形/長方形 8">
            <a:extLst>
              <a:ext uri="{FF2B5EF4-FFF2-40B4-BE49-F238E27FC236}">
                <a16:creationId xmlns:a16="http://schemas.microsoft.com/office/drawing/2014/main" id="{F10355EC-F1CC-C4F7-8D63-2D18DEEE563C}"/>
              </a:ext>
            </a:extLst>
          </p:cNvPr>
          <p:cNvSpPr/>
          <p:nvPr/>
        </p:nvSpPr>
        <p:spPr bwMode="gray">
          <a:xfrm>
            <a:off x="1811455" y="4380306"/>
            <a:ext cx="7585745" cy="89999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0">
            <a:noAutofit/>
          </a:bodyPr>
          <a:lstStyle/>
          <a:p>
            <a:pPr marL="171450" indent="-171450">
              <a:buFont typeface="Wingdings" panose="05000000000000000000" pitchFamily="2" charset="2"/>
              <a:buChar char="n"/>
            </a:pPr>
            <a:r>
              <a:rPr kumimoji="1" lang="ja-JP" altLang="en-US" sz="1200" dirty="0">
                <a:solidFill>
                  <a:schemeClr val="tx1">
                    <a:lumMod val="85000"/>
                    <a:lumOff val="15000"/>
                  </a:schemeClr>
                </a:solidFill>
                <a:latin typeface="+mn-ea"/>
                <a:sym typeface="+mn-lt"/>
              </a:rPr>
              <a:t>「実現性」の視点に沿った本提案のポイントや強みをご記載ください。</a:t>
            </a:r>
            <a:endParaRPr lang="ja-JP" altLang="en-US" sz="1200" dirty="0">
              <a:solidFill>
                <a:schemeClr val="tx1">
                  <a:lumMod val="85000"/>
                  <a:lumOff val="15000"/>
                </a:schemeClr>
              </a:solidFill>
              <a:latin typeface="+mn-ea"/>
              <a:sym typeface="+mn-lt"/>
            </a:endParaRPr>
          </a:p>
        </p:txBody>
      </p:sp>
      <p:sp>
        <p:nvSpPr>
          <p:cNvPr id="10" name="正方形/長方形 9">
            <a:extLst>
              <a:ext uri="{FF2B5EF4-FFF2-40B4-BE49-F238E27FC236}">
                <a16:creationId xmlns:a16="http://schemas.microsoft.com/office/drawing/2014/main" id="{B8EE628B-A86C-214C-1696-5B83F1E48EDF}"/>
              </a:ext>
            </a:extLst>
          </p:cNvPr>
          <p:cNvSpPr/>
          <p:nvPr/>
        </p:nvSpPr>
        <p:spPr bwMode="gray">
          <a:xfrm>
            <a:off x="508799" y="1265739"/>
            <a:ext cx="1163465" cy="241108"/>
          </a:xfrm>
          <a:prstGeom prst="rect">
            <a:avLst/>
          </a:prstGeom>
          <a:solidFill>
            <a:schemeClr val="bg1">
              <a:lumMod val="95000"/>
            </a:schemeClr>
          </a:solid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0"/>
          <a:lstStyle/>
          <a:p>
            <a:pPr algn="ctr"/>
            <a:r>
              <a:rPr lang="ja-JP" altLang="en-US" sz="1200" b="1" dirty="0">
                <a:solidFill>
                  <a:schemeClr val="tx1">
                    <a:lumMod val="85000"/>
                    <a:lumOff val="15000"/>
                  </a:schemeClr>
                </a:solidFill>
                <a:latin typeface="+mn-ea"/>
                <a:sym typeface="+mn-lt"/>
              </a:rPr>
              <a:t>視点</a:t>
            </a:r>
            <a:endParaRPr lang="en-US" altLang="ja-JP" sz="1200" b="1" dirty="0">
              <a:solidFill>
                <a:schemeClr val="tx1">
                  <a:lumMod val="85000"/>
                  <a:lumOff val="15000"/>
                </a:schemeClr>
              </a:solidFill>
              <a:latin typeface="+mn-ea"/>
              <a:sym typeface="+mn-lt"/>
            </a:endParaRPr>
          </a:p>
        </p:txBody>
      </p:sp>
      <p:sp>
        <p:nvSpPr>
          <p:cNvPr id="11" name="正方形/長方形 10">
            <a:extLst>
              <a:ext uri="{FF2B5EF4-FFF2-40B4-BE49-F238E27FC236}">
                <a16:creationId xmlns:a16="http://schemas.microsoft.com/office/drawing/2014/main" id="{37CC1CC7-A30C-4944-9EF4-ACDAE706CE8A}"/>
              </a:ext>
            </a:extLst>
          </p:cNvPr>
          <p:cNvSpPr/>
          <p:nvPr/>
        </p:nvSpPr>
        <p:spPr bwMode="gray">
          <a:xfrm>
            <a:off x="1811455" y="1265739"/>
            <a:ext cx="7585745" cy="241108"/>
          </a:xfrm>
          <a:prstGeom prst="rect">
            <a:avLst/>
          </a:prstGeom>
          <a:solidFill>
            <a:schemeClr val="bg1">
              <a:lumMod val="95000"/>
            </a:schemeClr>
          </a:solid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0"/>
          <a:lstStyle/>
          <a:p>
            <a:pPr algn="ctr"/>
            <a:r>
              <a:rPr lang="ja-JP" altLang="en-US" sz="1200" b="1" dirty="0">
                <a:solidFill>
                  <a:schemeClr val="tx1">
                    <a:lumMod val="85000"/>
                    <a:lumOff val="15000"/>
                  </a:schemeClr>
                </a:solidFill>
                <a:latin typeface="+mn-ea"/>
                <a:sym typeface="+mn-lt"/>
              </a:rPr>
              <a:t>本提案のポイント・強み等</a:t>
            </a:r>
            <a:endParaRPr lang="en-US" altLang="ja-JP" sz="1200" b="1" dirty="0">
              <a:solidFill>
                <a:schemeClr val="tx1">
                  <a:lumMod val="85000"/>
                  <a:lumOff val="15000"/>
                </a:schemeClr>
              </a:solidFill>
              <a:latin typeface="+mn-ea"/>
              <a:sym typeface="+mn-lt"/>
            </a:endParaRPr>
          </a:p>
        </p:txBody>
      </p:sp>
      <p:grpSp>
        <p:nvGrpSpPr>
          <p:cNvPr id="12" name="グループ化 11">
            <a:extLst>
              <a:ext uri="{FF2B5EF4-FFF2-40B4-BE49-F238E27FC236}">
                <a16:creationId xmlns:a16="http://schemas.microsoft.com/office/drawing/2014/main" id="{55A70AE4-EFFA-B072-8479-FE147724CA22}"/>
              </a:ext>
            </a:extLst>
          </p:cNvPr>
          <p:cNvGrpSpPr/>
          <p:nvPr/>
        </p:nvGrpSpPr>
        <p:grpSpPr>
          <a:xfrm>
            <a:off x="508799" y="3572178"/>
            <a:ext cx="1163465" cy="730364"/>
            <a:chOff x="797912" y="3495978"/>
            <a:chExt cx="1163465" cy="730364"/>
          </a:xfrm>
        </p:grpSpPr>
        <p:sp>
          <p:nvSpPr>
            <p:cNvPr id="13" name="正方形/長方形 12">
              <a:extLst>
                <a:ext uri="{FF2B5EF4-FFF2-40B4-BE49-F238E27FC236}">
                  <a16:creationId xmlns:a16="http://schemas.microsoft.com/office/drawing/2014/main" id="{5DBC1D7C-4313-4A01-4723-8E09786986FE}"/>
                </a:ext>
              </a:extLst>
            </p:cNvPr>
            <p:cNvSpPr/>
            <p:nvPr/>
          </p:nvSpPr>
          <p:spPr bwMode="gray">
            <a:xfrm>
              <a:off x="797912" y="3495978"/>
              <a:ext cx="1163465" cy="73036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324000" rIns="72000" bIns="72000" rtlCol="0" anchor="t" anchorCtr="0"/>
            <a:lstStyle/>
            <a:p>
              <a:pPr algn="ctr"/>
              <a:endParaRPr lang="en-US" altLang="ja-JP" sz="1200" b="1">
                <a:solidFill>
                  <a:schemeClr val="tx1">
                    <a:lumMod val="85000"/>
                    <a:lumOff val="15000"/>
                  </a:schemeClr>
                </a:solidFill>
                <a:latin typeface="+mn-ea"/>
                <a:sym typeface="+mn-lt"/>
              </a:endParaRPr>
            </a:p>
            <a:p>
              <a:pPr algn="ctr"/>
              <a:r>
                <a:rPr lang="ja-JP" altLang="en-US" sz="1200" b="1">
                  <a:solidFill>
                    <a:schemeClr val="tx1">
                      <a:lumMod val="85000"/>
                      <a:lumOff val="15000"/>
                    </a:schemeClr>
                  </a:solidFill>
                  <a:latin typeface="+mn-ea"/>
                  <a:sym typeface="+mn-lt"/>
                </a:rPr>
                <a:t>共創</a:t>
              </a:r>
              <a:r>
                <a:rPr kumimoji="1" lang="ja-JP" altLang="en-US" sz="1200" b="1">
                  <a:solidFill>
                    <a:schemeClr val="tx1">
                      <a:lumMod val="85000"/>
                      <a:lumOff val="15000"/>
                    </a:schemeClr>
                  </a:solidFill>
                  <a:latin typeface="+mn-ea"/>
                  <a:sym typeface="+mn-lt"/>
                </a:rPr>
                <a:t>性</a:t>
              </a:r>
            </a:p>
          </p:txBody>
        </p:sp>
        <p:grpSp>
          <p:nvGrpSpPr>
            <p:cNvPr id="14" name="Graphic 4">
              <a:extLst>
                <a:ext uri="{FF2B5EF4-FFF2-40B4-BE49-F238E27FC236}">
                  <a16:creationId xmlns:a16="http://schemas.microsoft.com/office/drawing/2014/main" id="{FAEAF6F3-012F-87B6-17B9-C8BE58DFC2AC}"/>
                </a:ext>
              </a:extLst>
            </p:cNvPr>
            <p:cNvGrpSpPr>
              <a:grpSpLocks noChangeAspect="1"/>
            </p:cNvGrpSpPr>
            <p:nvPr/>
          </p:nvGrpSpPr>
          <p:grpSpPr bwMode="gray">
            <a:xfrm>
              <a:off x="1179325" y="3560610"/>
              <a:ext cx="395999" cy="396000"/>
              <a:chOff x="8239823" y="4792617"/>
              <a:chExt cx="341788" cy="361333"/>
            </a:xfrm>
            <a:solidFill>
              <a:srgbClr val="90326D"/>
            </a:solidFill>
          </p:grpSpPr>
          <p:sp>
            <p:nvSpPr>
              <p:cNvPr id="15" name="Graphic 4">
                <a:extLst>
                  <a:ext uri="{FF2B5EF4-FFF2-40B4-BE49-F238E27FC236}">
                    <a16:creationId xmlns:a16="http://schemas.microsoft.com/office/drawing/2014/main" id="{CE6E8892-E12F-362F-7ECE-2D70968B6034}"/>
                  </a:ext>
                </a:extLst>
              </p:cNvPr>
              <p:cNvSpPr/>
              <p:nvPr/>
            </p:nvSpPr>
            <p:spPr bwMode="gray">
              <a:xfrm>
                <a:off x="8372734" y="5014780"/>
                <a:ext cx="38339" cy="29366"/>
              </a:xfrm>
              <a:custGeom>
                <a:avLst/>
                <a:gdLst>
                  <a:gd name="connsiteX0" fmla="*/ 19170 w 38339"/>
                  <a:gd name="connsiteY0" fmla="*/ 24897 h 29366"/>
                  <a:gd name="connsiteX1" fmla="*/ 23642 w 38339"/>
                  <a:gd name="connsiteY1" fmla="*/ 21705 h 29366"/>
                  <a:gd name="connsiteX2" fmla="*/ 31310 w 38339"/>
                  <a:gd name="connsiteY2" fmla="*/ 14683 h 29366"/>
                  <a:gd name="connsiteX3" fmla="*/ 35783 w 38339"/>
                  <a:gd name="connsiteY3" fmla="*/ 9576 h 29366"/>
                  <a:gd name="connsiteX4" fmla="*/ 38340 w 38339"/>
                  <a:gd name="connsiteY4" fmla="*/ 5107 h 29366"/>
                  <a:gd name="connsiteX5" fmla="*/ 38340 w 38339"/>
                  <a:gd name="connsiteY5" fmla="*/ 3192 h 29366"/>
                  <a:gd name="connsiteX6" fmla="*/ 32589 w 38339"/>
                  <a:gd name="connsiteY6" fmla="*/ 0 h 29366"/>
                  <a:gd name="connsiteX7" fmla="*/ 31950 w 38339"/>
                  <a:gd name="connsiteY7" fmla="*/ 0 h 29366"/>
                  <a:gd name="connsiteX8" fmla="*/ 0 w 38339"/>
                  <a:gd name="connsiteY8" fmla="*/ 26812 h 29366"/>
                  <a:gd name="connsiteX9" fmla="*/ 12780 w 38339"/>
                  <a:gd name="connsiteY9" fmla="*/ 29366 h 29366"/>
                  <a:gd name="connsiteX10" fmla="*/ 19170 w 38339"/>
                  <a:gd name="connsiteY10" fmla="*/ 24897 h 2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339" h="29366">
                    <a:moveTo>
                      <a:pt x="19170" y="24897"/>
                    </a:moveTo>
                    <a:cubicBezTo>
                      <a:pt x="20447" y="23620"/>
                      <a:pt x="21725" y="22982"/>
                      <a:pt x="23642" y="21705"/>
                    </a:cubicBezTo>
                    <a:lnTo>
                      <a:pt x="31310" y="14683"/>
                    </a:lnTo>
                    <a:cubicBezTo>
                      <a:pt x="32589" y="13406"/>
                      <a:pt x="34505" y="11491"/>
                      <a:pt x="35783" y="9576"/>
                    </a:cubicBezTo>
                    <a:cubicBezTo>
                      <a:pt x="35783" y="7660"/>
                      <a:pt x="37061" y="6384"/>
                      <a:pt x="38340" y="5107"/>
                    </a:cubicBezTo>
                    <a:cubicBezTo>
                      <a:pt x="38340" y="4468"/>
                      <a:pt x="38340" y="3830"/>
                      <a:pt x="38340" y="3192"/>
                    </a:cubicBezTo>
                    <a:cubicBezTo>
                      <a:pt x="35783" y="638"/>
                      <a:pt x="33866" y="0"/>
                      <a:pt x="32589" y="0"/>
                    </a:cubicBezTo>
                    <a:cubicBezTo>
                      <a:pt x="32589" y="0"/>
                      <a:pt x="32589" y="0"/>
                      <a:pt x="31950" y="0"/>
                    </a:cubicBezTo>
                    <a:lnTo>
                      <a:pt x="0" y="26812"/>
                    </a:lnTo>
                    <a:cubicBezTo>
                      <a:pt x="3195" y="28089"/>
                      <a:pt x="10863" y="29366"/>
                      <a:pt x="12780" y="29366"/>
                    </a:cubicBezTo>
                    <a:cubicBezTo>
                      <a:pt x="13419" y="29366"/>
                      <a:pt x="17253" y="26812"/>
                      <a:pt x="19170" y="24897"/>
                    </a:cubicBezTo>
                    <a:close/>
                  </a:path>
                </a:pathLst>
              </a:custGeom>
              <a:grpFill/>
              <a:ln w="6390" cap="flat">
                <a:noFill/>
                <a:prstDash val="solid"/>
                <a:miter/>
              </a:ln>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600" b="0" i="0" u="none" strike="noStrike" kern="0" cap="none" spc="0" normalizeH="0" baseline="0" noProof="0">
                  <a:ln>
                    <a:noFill/>
                  </a:ln>
                  <a:solidFill>
                    <a:srgbClr val="000000"/>
                  </a:solidFill>
                  <a:effectLst/>
                  <a:uLnTx/>
                  <a:uFillTx/>
                  <a:latin typeface="BIZ UD明朝 Medium" panose="02020500000000000000" pitchFamily="17" charset="-128"/>
                  <a:ea typeface="BIZ UD明朝 Medium" panose="02020500000000000000" pitchFamily="17" charset="-128"/>
                  <a:cs typeface="+mn-cs"/>
                  <a:sym typeface="+mn-lt"/>
                </a:endParaRPr>
              </a:p>
            </p:txBody>
          </p:sp>
          <p:sp>
            <p:nvSpPr>
              <p:cNvPr id="16" name="Graphic 4">
                <a:extLst>
                  <a:ext uri="{FF2B5EF4-FFF2-40B4-BE49-F238E27FC236}">
                    <a16:creationId xmlns:a16="http://schemas.microsoft.com/office/drawing/2014/main" id="{DBAF81EA-D311-C77F-5BA9-6F86FAA17909}"/>
                  </a:ext>
                </a:extLst>
              </p:cNvPr>
              <p:cNvSpPr/>
              <p:nvPr/>
            </p:nvSpPr>
            <p:spPr bwMode="gray">
              <a:xfrm>
                <a:off x="8347075" y="4989907"/>
                <a:ext cx="55447" cy="44746"/>
              </a:xfrm>
              <a:custGeom>
                <a:avLst/>
                <a:gdLst>
                  <a:gd name="connsiteX0" fmla="*/ 14157 w 55447"/>
                  <a:gd name="connsiteY0" fmla="*/ 44664 h 44746"/>
                  <a:gd name="connsiteX1" fmla="*/ 51219 w 55447"/>
                  <a:gd name="connsiteY1" fmla="*/ 13382 h 44746"/>
                  <a:gd name="connsiteX2" fmla="*/ 51857 w 55447"/>
                  <a:gd name="connsiteY2" fmla="*/ 12744 h 44746"/>
                  <a:gd name="connsiteX3" fmla="*/ 52496 w 55447"/>
                  <a:gd name="connsiteY3" fmla="*/ 12106 h 44746"/>
                  <a:gd name="connsiteX4" fmla="*/ 53774 w 55447"/>
                  <a:gd name="connsiteY4" fmla="*/ 2530 h 44746"/>
                  <a:gd name="connsiteX5" fmla="*/ 44189 w 55447"/>
                  <a:gd name="connsiteY5" fmla="*/ 1891 h 44746"/>
                  <a:gd name="connsiteX6" fmla="*/ 36521 w 55447"/>
                  <a:gd name="connsiteY6" fmla="*/ 6998 h 44746"/>
                  <a:gd name="connsiteX7" fmla="*/ 35883 w 55447"/>
                  <a:gd name="connsiteY7" fmla="*/ 7637 h 44746"/>
                  <a:gd name="connsiteX8" fmla="*/ 3294 w 55447"/>
                  <a:gd name="connsiteY8" fmla="*/ 34450 h 44746"/>
                  <a:gd name="connsiteX9" fmla="*/ 738 w 55447"/>
                  <a:gd name="connsiteY9" fmla="*/ 36365 h 44746"/>
                  <a:gd name="connsiteX10" fmla="*/ 738 w 55447"/>
                  <a:gd name="connsiteY10" fmla="*/ 36365 h 44746"/>
                  <a:gd name="connsiteX11" fmla="*/ 738 w 55447"/>
                  <a:gd name="connsiteY11" fmla="*/ 39557 h 44746"/>
                  <a:gd name="connsiteX12" fmla="*/ 14157 w 55447"/>
                  <a:gd name="connsiteY12" fmla="*/ 44664 h 44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447" h="44746">
                    <a:moveTo>
                      <a:pt x="14157" y="44664"/>
                    </a:moveTo>
                    <a:lnTo>
                      <a:pt x="51219" y="13382"/>
                    </a:lnTo>
                    <a:cubicBezTo>
                      <a:pt x="51219" y="13382"/>
                      <a:pt x="51219" y="13382"/>
                      <a:pt x="51857" y="12744"/>
                    </a:cubicBezTo>
                    <a:cubicBezTo>
                      <a:pt x="51857" y="12106"/>
                      <a:pt x="52496" y="12106"/>
                      <a:pt x="52496" y="12106"/>
                    </a:cubicBezTo>
                    <a:cubicBezTo>
                      <a:pt x="55052" y="9552"/>
                      <a:pt x="56969" y="5722"/>
                      <a:pt x="53774" y="2530"/>
                    </a:cubicBezTo>
                    <a:cubicBezTo>
                      <a:pt x="50579" y="-1939"/>
                      <a:pt x="46106" y="614"/>
                      <a:pt x="44189" y="1891"/>
                    </a:cubicBezTo>
                    <a:lnTo>
                      <a:pt x="36521" y="6998"/>
                    </a:lnTo>
                    <a:cubicBezTo>
                      <a:pt x="36521" y="6998"/>
                      <a:pt x="36521" y="6998"/>
                      <a:pt x="35883" y="7637"/>
                    </a:cubicBezTo>
                    <a:lnTo>
                      <a:pt x="3294" y="34450"/>
                    </a:lnTo>
                    <a:cubicBezTo>
                      <a:pt x="2655" y="35088"/>
                      <a:pt x="1377" y="35726"/>
                      <a:pt x="738" y="36365"/>
                    </a:cubicBezTo>
                    <a:cubicBezTo>
                      <a:pt x="738" y="36365"/>
                      <a:pt x="738" y="36365"/>
                      <a:pt x="738" y="36365"/>
                    </a:cubicBezTo>
                    <a:cubicBezTo>
                      <a:pt x="99" y="37003"/>
                      <a:pt x="-540" y="37642"/>
                      <a:pt x="738" y="39557"/>
                    </a:cubicBezTo>
                    <a:cubicBezTo>
                      <a:pt x="3294" y="42110"/>
                      <a:pt x="9684" y="45302"/>
                      <a:pt x="14157" y="44664"/>
                    </a:cubicBezTo>
                    <a:close/>
                  </a:path>
                </a:pathLst>
              </a:custGeom>
              <a:grpFill/>
              <a:ln w="6390" cap="flat">
                <a:noFill/>
                <a:prstDash val="solid"/>
                <a:miter/>
              </a:ln>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600" b="0" i="0" u="none" strike="noStrike" kern="0" cap="none" spc="0" normalizeH="0" baseline="0" noProof="0">
                  <a:ln>
                    <a:noFill/>
                  </a:ln>
                  <a:solidFill>
                    <a:srgbClr val="000000"/>
                  </a:solidFill>
                  <a:effectLst/>
                  <a:uLnTx/>
                  <a:uFillTx/>
                  <a:latin typeface="BIZ UD明朝 Medium" panose="02020500000000000000" pitchFamily="17" charset="-128"/>
                  <a:ea typeface="BIZ UD明朝 Medium" panose="02020500000000000000" pitchFamily="17" charset="-128"/>
                  <a:cs typeface="+mn-cs"/>
                  <a:sym typeface="+mn-lt"/>
                </a:endParaRPr>
              </a:p>
            </p:txBody>
          </p:sp>
          <p:sp>
            <p:nvSpPr>
              <p:cNvPr id="17" name="Graphic 4">
                <a:extLst>
                  <a:ext uri="{FF2B5EF4-FFF2-40B4-BE49-F238E27FC236}">
                    <a16:creationId xmlns:a16="http://schemas.microsoft.com/office/drawing/2014/main" id="{07A28151-7C85-DB91-B211-8FCCAA880F1C}"/>
                  </a:ext>
                </a:extLst>
              </p:cNvPr>
              <p:cNvSpPr/>
              <p:nvPr/>
            </p:nvSpPr>
            <p:spPr bwMode="gray">
              <a:xfrm>
                <a:off x="8329921" y="4983499"/>
                <a:ext cx="42173" cy="31571"/>
              </a:xfrm>
              <a:custGeom>
                <a:avLst/>
                <a:gdLst>
                  <a:gd name="connsiteX0" fmla="*/ 10863 w 42173"/>
                  <a:gd name="connsiteY0" fmla="*/ 31282 h 31571"/>
                  <a:gd name="connsiteX1" fmla="*/ 11502 w 42173"/>
                  <a:gd name="connsiteY1" fmla="*/ 30643 h 31571"/>
                  <a:gd name="connsiteX2" fmla="*/ 11502 w 42173"/>
                  <a:gd name="connsiteY2" fmla="*/ 30643 h 31571"/>
                  <a:gd name="connsiteX3" fmla="*/ 42173 w 42173"/>
                  <a:gd name="connsiteY3" fmla="*/ 5107 h 31571"/>
                  <a:gd name="connsiteX4" fmla="*/ 42173 w 42173"/>
                  <a:gd name="connsiteY4" fmla="*/ 5107 h 31571"/>
                  <a:gd name="connsiteX5" fmla="*/ 40896 w 42173"/>
                  <a:gd name="connsiteY5" fmla="*/ 3192 h 31571"/>
                  <a:gd name="connsiteX6" fmla="*/ 35145 w 42173"/>
                  <a:gd name="connsiteY6" fmla="*/ 0 h 31571"/>
                  <a:gd name="connsiteX7" fmla="*/ 30033 w 42173"/>
                  <a:gd name="connsiteY7" fmla="*/ 1915 h 31571"/>
                  <a:gd name="connsiteX8" fmla="*/ 639 w 42173"/>
                  <a:gd name="connsiteY8" fmla="*/ 21067 h 31571"/>
                  <a:gd name="connsiteX9" fmla="*/ 0 w 42173"/>
                  <a:gd name="connsiteY9" fmla="*/ 22982 h 31571"/>
                  <a:gd name="connsiteX10" fmla="*/ 639 w 42173"/>
                  <a:gd name="connsiteY10" fmla="*/ 26813 h 31571"/>
                  <a:gd name="connsiteX11" fmla="*/ 10863 w 42173"/>
                  <a:gd name="connsiteY11" fmla="*/ 31282 h 31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173" h="31571">
                    <a:moveTo>
                      <a:pt x="10863" y="31282"/>
                    </a:moveTo>
                    <a:cubicBezTo>
                      <a:pt x="11502" y="31282"/>
                      <a:pt x="11502" y="31282"/>
                      <a:pt x="11502" y="30643"/>
                    </a:cubicBezTo>
                    <a:cubicBezTo>
                      <a:pt x="11502" y="30643"/>
                      <a:pt x="11502" y="30643"/>
                      <a:pt x="11502" y="30643"/>
                    </a:cubicBezTo>
                    <a:lnTo>
                      <a:pt x="42173" y="5107"/>
                    </a:lnTo>
                    <a:cubicBezTo>
                      <a:pt x="42173" y="5107"/>
                      <a:pt x="42173" y="5107"/>
                      <a:pt x="42173" y="5107"/>
                    </a:cubicBezTo>
                    <a:cubicBezTo>
                      <a:pt x="42173" y="4469"/>
                      <a:pt x="41535" y="3830"/>
                      <a:pt x="40896" y="3192"/>
                    </a:cubicBezTo>
                    <a:cubicBezTo>
                      <a:pt x="38978" y="638"/>
                      <a:pt x="37062" y="0"/>
                      <a:pt x="35145" y="0"/>
                    </a:cubicBezTo>
                    <a:cubicBezTo>
                      <a:pt x="33228" y="0"/>
                      <a:pt x="31311" y="1277"/>
                      <a:pt x="30033" y="1915"/>
                    </a:cubicBezTo>
                    <a:lnTo>
                      <a:pt x="639" y="21067"/>
                    </a:lnTo>
                    <a:cubicBezTo>
                      <a:pt x="639" y="21067"/>
                      <a:pt x="0" y="21706"/>
                      <a:pt x="0" y="22982"/>
                    </a:cubicBezTo>
                    <a:cubicBezTo>
                      <a:pt x="0" y="24259"/>
                      <a:pt x="0" y="26174"/>
                      <a:pt x="639" y="26813"/>
                    </a:cubicBezTo>
                    <a:cubicBezTo>
                      <a:pt x="5751" y="31920"/>
                      <a:pt x="9585" y="31920"/>
                      <a:pt x="10863" y="31282"/>
                    </a:cubicBezTo>
                    <a:close/>
                  </a:path>
                </a:pathLst>
              </a:custGeom>
              <a:grpFill/>
              <a:ln w="6390" cap="flat">
                <a:noFill/>
                <a:prstDash val="solid"/>
                <a:miter/>
              </a:ln>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600" b="0" i="0" u="none" strike="noStrike" kern="0" cap="none" spc="0" normalizeH="0" baseline="0" noProof="0">
                  <a:ln>
                    <a:noFill/>
                  </a:ln>
                  <a:solidFill>
                    <a:srgbClr val="000000"/>
                  </a:solidFill>
                  <a:effectLst/>
                  <a:uLnTx/>
                  <a:uFillTx/>
                  <a:latin typeface="BIZ UD明朝 Medium" panose="02020500000000000000" pitchFamily="17" charset="-128"/>
                  <a:ea typeface="BIZ UD明朝 Medium" panose="02020500000000000000" pitchFamily="17" charset="-128"/>
                  <a:cs typeface="+mn-cs"/>
                  <a:sym typeface="+mn-lt"/>
                </a:endParaRPr>
              </a:p>
            </p:txBody>
          </p:sp>
          <p:sp>
            <p:nvSpPr>
              <p:cNvPr id="18" name="Graphic 4">
                <a:extLst>
                  <a:ext uri="{FF2B5EF4-FFF2-40B4-BE49-F238E27FC236}">
                    <a16:creationId xmlns:a16="http://schemas.microsoft.com/office/drawing/2014/main" id="{87EF8B55-6532-1379-FFA9-096F27C65D76}"/>
                  </a:ext>
                </a:extLst>
              </p:cNvPr>
              <p:cNvSpPr/>
              <p:nvPr/>
            </p:nvSpPr>
            <p:spPr bwMode="gray">
              <a:xfrm>
                <a:off x="8398933" y="5032017"/>
                <a:ext cx="24540" cy="21067"/>
              </a:xfrm>
              <a:custGeom>
                <a:avLst/>
                <a:gdLst>
                  <a:gd name="connsiteX0" fmla="*/ 24281 w 24540"/>
                  <a:gd name="connsiteY0" fmla="*/ 3192 h 21067"/>
                  <a:gd name="connsiteX1" fmla="*/ 19170 w 24540"/>
                  <a:gd name="connsiteY1" fmla="*/ 0 h 21067"/>
                  <a:gd name="connsiteX2" fmla="*/ 13419 w 24540"/>
                  <a:gd name="connsiteY2" fmla="*/ 6384 h 21067"/>
                  <a:gd name="connsiteX3" fmla="*/ 5751 w 24540"/>
                  <a:gd name="connsiteY3" fmla="*/ 14045 h 21067"/>
                  <a:gd name="connsiteX4" fmla="*/ 5111 w 24540"/>
                  <a:gd name="connsiteY4" fmla="*/ 14683 h 21067"/>
                  <a:gd name="connsiteX5" fmla="*/ 1278 w 24540"/>
                  <a:gd name="connsiteY5" fmla="*/ 17875 h 21067"/>
                  <a:gd name="connsiteX6" fmla="*/ 0 w 24540"/>
                  <a:gd name="connsiteY6" fmla="*/ 19152 h 21067"/>
                  <a:gd name="connsiteX7" fmla="*/ 7668 w 24540"/>
                  <a:gd name="connsiteY7" fmla="*/ 21067 h 21067"/>
                  <a:gd name="connsiteX8" fmla="*/ 20447 w 24540"/>
                  <a:gd name="connsiteY8" fmla="*/ 10215 h 21067"/>
                  <a:gd name="connsiteX9" fmla="*/ 21086 w 24540"/>
                  <a:gd name="connsiteY9" fmla="*/ 9576 h 21067"/>
                  <a:gd name="connsiteX10" fmla="*/ 24281 w 24540"/>
                  <a:gd name="connsiteY10" fmla="*/ 3192 h 21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40" h="21067">
                    <a:moveTo>
                      <a:pt x="24281" y="3192"/>
                    </a:moveTo>
                    <a:cubicBezTo>
                      <a:pt x="22365" y="1277"/>
                      <a:pt x="20447" y="639"/>
                      <a:pt x="19170" y="0"/>
                    </a:cubicBezTo>
                    <a:cubicBezTo>
                      <a:pt x="17253" y="2554"/>
                      <a:pt x="14696" y="5107"/>
                      <a:pt x="13419" y="6384"/>
                    </a:cubicBezTo>
                    <a:lnTo>
                      <a:pt x="5751" y="14045"/>
                    </a:lnTo>
                    <a:cubicBezTo>
                      <a:pt x="5751" y="14045"/>
                      <a:pt x="5111" y="14683"/>
                      <a:pt x="5111" y="14683"/>
                    </a:cubicBezTo>
                    <a:cubicBezTo>
                      <a:pt x="3834" y="15960"/>
                      <a:pt x="2556" y="16599"/>
                      <a:pt x="1278" y="17875"/>
                    </a:cubicBezTo>
                    <a:cubicBezTo>
                      <a:pt x="639" y="18514"/>
                      <a:pt x="0" y="18514"/>
                      <a:pt x="0" y="19152"/>
                    </a:cubicBezTo>
                    <a:cubicBezTo>
                      <a:pt x="1917" y="20429"/>
                      <a:pt x="4473" y="21067"/>
                      <a:pt x="7668" y="21067"/>
                    </a:cubicBezTo>
                    <a:cubicBezTo>
                      <a:pt x="8946" y="21067"/>
                      <a:pt x="12141" y="19152"/>
                      <a:pt x="20447" y="10215"/>
                    </a:cubicBezTo>
                    <a:lnTo>
                      <a:pt x="21086" y="9576"/>
                    </a:lnTo>
                    <a:cubicBezTo>
                      <a:pt x="21726" y="8299"/>
                      <a:pt x="25560" y="4469"/>
                      <a:pt x="24281" y="3192"/>
                    </a:cubicBezTo>
                    <a:close/>
                  </a:path>
                </a:pathLst>
              </a:custGeom>
              <a:grpFill/>
              <a:ln w="6390" cap="flat">
                <a:noFill/>
                <a:prstDash val="solid"/>
                <a:miter/>
              </a:ln>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600" b="0" i="0" u="none" strike="noStrike" kern="0" cap="none" spc="0" normalizeH="0" baseline="0" noProof="0">
                  <a:ln>
                    <a:noFill/>
                  </a:ln>
                  <a:solidFill>
                    <a:srgbClr val="000000"/>
                  </a:solidFill>
                  <a:effectLst/>
                  <a:uLnTx/>
                  <a:uFillTx/>
                  <a:latin typeface="BIZ UD明朝 Medium" panose="02020500000000000000" pitchFamily="17" charset="-128"/>
                  <a:ea typeface="BIZ UD明朝 Medium" panose="02020500000000000000" pitchFamily="17" charset="-128"/>
                  <a:cs typeface="+mn-cs"/>
                  <a:sym typeface="+mn-lt"/>
                </a:endParaRPr>
              </a:p>
            </p:txBody>
          </p:sp>
          <p:sp>
            <p:nvSpPr>
              <p:cNvPr id="19" name="Graphic 4">
                <a:extLst>
                  <a:ext uri="{FF2B5EF4-FFF2-40B4-BE49-F238E27FC236}">
                    <a16:creationId xmlns:a16="http://schemas.microsoft.com/office/drawing/2014/main" id="{1108CCFA-8FFE-9BB8-A2B1-0969E176A46C}"/>
                  </a:ext>
                </a:extLst>
              </p:cNvPr>
              <p:cNvSpPr/>
              <p:nvPr/>
            </p:nvSpPr>
            <p:spPr bwMode="gray">
              <a:xfrm>
                <a:off x="8239823" y="4792617"/>
                <a:ext cx="341788" cy="361333"/>
              </a:xfrm>
              <a:custGeom>
                <a:avLst/>
                <a:gdLst>
                  <a:gd name="connsiteX0" fmla="*/ 180836 w 361670"/>
                  <a:gd name="connsiteY0" fmla="*/ 0 h 361333"/>
                  <a:gd name="connsiteX1" fmla="*/ 0 w 361670"/>
                  <a:gd name="connsiteY1" fmla="*/ 180667 h 361333"/>
                  <a:gd name="connsiteX2" fmla="*/ 180836 w 361670"/>
                  <a:gd name="connsiteY2" fmla="*/ 361334 h 361333"/>
                  <a:gd name="connsiteX3" fmla="*/ 361670 w 361670"/>
                  <a:gd name="connsiteY3" fmla="*/ 180667 h 361333"/>
                  <a:gd name="connsiteX4" fmla="*/ 180836 w 361670"/>
                  <a:gd name="connsiteY4" fmla="*/ 0 h 361333"/>
                  <a:gd name="connsiteX5" fmla="*/ 306078 w 361670"/>
                  <a:gd name="connsiteY5" fmla="*/ 185774 h 361333"/>
                  <a:gd name="connsiteX6" fmla="*/ 282435 w 361670"/>
                  <a:gd name="connsiteY6" fmla="*/ 195350 h 361333"/>
                  <a:gd name="connsiteX7" fmla="*/ 283713 w 361670"/>
                  <a:gd name="connsiteY7" fmla="*/ 201734 h 361333"/>
                  <a:gd name="connsiteX8" fmla="*/ 277323 w 361670"/>
                  <a:gd name="connsiteY8" fmla="*/ 213225 h 361333"/>
                  <a:gd name="connsiteX9" fmla="*/ 276045 w 361670"/>
                  <a:gd name="connsiteY9" fmla="*/ 213863 h 361333"/>
                  <a:gd name="connsiteX10" fmla="*/ 267739 w 361670"/>
                  <a:gd name="connsiteY10" fmla="*/ 218971 h 361333"/>
                  <a:gd name="connsiteX11" fmla="*/ 267739 w 361670"/>
                  <a:gd name="connsiteY11" fmla="*/ 220247 h 361333"/>
                  <a:gd name="connsiteX12" fmla="*/ 260070 w 361670"/>
                  <a:gd name="connsiteY12" fmla="*/ 233654 h 361333"/>
                  <a:gd name="connsiteX13" fmla="*/ 247290 w 361670"/>
                  <a:gd name="connsiteY13" fmla="*/ 240038 h 361333"/>
                  <a:gd name="connsiteX14" fmla="*/ 246651 w 361670"/>
                  <a:gd name="connsiteY14" fmla="*/ 240038 h 361333"/>
                  <a:gd name="connsiteX15" fmla="*/ 244735 w 361670"/>
                  <a:gd name="connsiteY15" fmla="*/ 239399 h 361333"/>
                  <a:gd name="connsiteX16" fmla="*/ 238345 w 361670"/>
                  <a:gd name="connsiteY16" fmla="*/ 247060 h 361333"/>
                  <a:gd name="connsiteX17" fmla="*/ 225565 w 361670"/>
                  <a:gd name="connsiteY17" fmla="*/ 253444 h 361333"/>
                  <a:gd name="connsiteX18" fmla="*/ 224925 w 361670"/>
                  <a:gd name="connsiteY18" fmla="*/ 253444 h 361333"/>
                  <a:gd name="connsiteX19" fmla="*/ 218536 w 361670"/>
                  <a:gd name="connsiteY19" fmla="*/ 250891 h 361333"/>
                  <a:gd name="connsiteX20" fmla="*/ 217258 w 361670"/>
                  <a:gd name="connsiteY20" fmla="*/ 252167 h 361333"/>
                  <a:gd name="connsiteX21" fmla="*/ 201922 w 361670"/>
                  <a:gd name="connsiteY21" fmla="*/ 261105 h 361333"/>
                  <a:gd name="connsiteX22" fmla="*/ 201283 w 361670"/>
                  <a:gd name="connsiteY22" fmla="*/ 261105 h 361333"/>
                  <a:gd name="connsiteX23" fmla="*/ 189142 w 361670"/>
                  <a:gd name="connsiteY23" fmla="*/ 255998 h 361333"/>
                  <a:gd name="connsiteX24" fmla="*/ 189142 w 361670"/>
                  <a:gd name="connsiteY24" fmla="*/ 255998 h 361333"/>
                  <a:gd name="connsiteX25" fmla="*/ 187864 w 361670"/>
                  <a:gd name="connsiteY25" fmla="*/ 257275 h 361333"/>
                  <a:gd name="connsiteX26" fmla="*/ 187225 w 361670"/>
                  <a:gd name="connsiteY26" fmla="*/ 257913 h 361333"/>
                  <a:gd name="connsiteX27" fmla="*/ 166138 w 361670"/>
                  <a:gd name="connsiteY27" fmla="*/ 272596 h 361333"/>
                  <a:gd name="connsiteX28" fmla="*/ 164221 w 361670"/>
                  <a:gd name="connsiteY28" fmla="*/ 272596 h 361333"/>
                  <a:gd name="connsiteX29" fmla="*/ 147607 w 361670"/>
                  <a:gd name="connsiteY29" fmla="*/ 266212 h 361333"/>
                  <a:gd name="connsiteX30" fmla="*/ 146330 w 361670"/>
                  <a:gd name="connsiteY30" fmla="*/ 264297 h 361333"/>
                  <a:gd name="connsiteX31" fmla="*/ 144412 w 361670"/>
                  <a:gd name="connsiteY31" fmla="*/ 264297 h 361333"/>
                  <a:gd name="connsiteX32" fmla="*/ 120131 w 361670"/>
                  <a:gd name="connsiteY32" fmla="*/ 255359 h 361333"/>
                  <a:gd name="connsiteX33" fmla="*/ 119492 w 361670"/>
                  <a:gd name="connsiteY33" fmla="*/ 254721 h 361333"/>
                  <a:gd name="connsiteX34" fmla="*/ 97766 w 361670"/>
                  <a:gd name="connsiteY34" fmla="*/ 243868 h 361333"/>
                  <a:gd name="connsiteX35" fmla="*/ 94571 w 361670"/>
                  <a:gd name="connsiteY35" fmla="*/ 234931 h 361333"/>
                  <a:gd name="connsiteX36" fmla="*/ 80513 w 361670"/>
                  <a:gd name="connsiteY36" fmla="*/ 224078 h 361333"/>
                  <a:gd name="connsiteX37" fmla="*/ 77957 w 361670"/>
                  <a:gd name="connsiteY37" fmla="*/ 210671 h 361333"/>
                  <a:gd name="connsiteX38" fmla="*/ 81792 w 361670"/>
                  <a:gd name="connsiteY38" fmla="*/ 203011 h 361333"/>
                  <a:gd name="connsiteX39" fmla="*/ 79874 w 361670"/>
                  <a:gd name="connsiteY39" fmla="*/ 200457 h 361333"/>
                  <a:gd name="connsiteX40" fmla="*/ 56232 w 361670"/>
                  <a:gd name="connsiteY40" fmla="*/ 186412 h 361333"/>
                  <a:gd name="connsiteX41" fmla="*/ 52397 w 361670"/>
                  <a:gd name="connsiteY41" fmla="*/ 178113 h 361333"/>
                  <a:gd name="connsiteX42" fmla="*/ 60704 w 361670"/>
                  <a:gd name="connsiteY42" fmla="*/ 174283 h 361333"/>
                  <a:gd name="connsiteX43" fmla="*/ 89459 w 361670"/>
                  <a:gd name="connsiteY43" fmla="*/ 191519 h 361333"/>
                  <a:gd name="connsiteX44" fmla="*/ 92654 w 361670"/>
                  <a:gd name="connsiteY44" fmla="*/ 194711 h 361333"/>
                  <a:gd name="connsiteX45" fmla="*/ 114380 w 361670"/>
                  <a:gd name="connsiteY45" fmla="*/ 180667 h 361333"/>
                  <a:gd name="connsiteX46" fmla="*/ 141856 w 361670"/>
                  <a:gd name="connsiteY46" fmla="*/ 185135 h 361333"/>
                  <a:gd name="connsiteX47" fmla="*/ 143774 w 361670"/>
                  <a:gd name="connsiteY47" fmla="*/ 187689 h 361333"/>
                  <a:gd name="connsiteX48" fmla="*/ 144412 w 361670"/>
                  <a:gd name="connsiteY48" fmla="*/ 187051 h 361333"/>
                  <a:gd name="connsiteX49" fmla="*/ 171251 w 361670"/>
                  <a:gd name="connsiteY49" fmla="*/ 190243 h 361333"/>
                  <a:gd name="connsiteX50" fmla="*/ 173167 w 361670"/>
                  <a:gd name="connsiteY50" fmla="*/ 211310 h 361333"/>
                  <a:gd name="connsiteX51" fmla="*/ 179557 w 361670"/>
                  <a:gd name="connsiteY51" fmla="*/ 216417 h 361333"/>
                  <a:gd name="connsiteX52" fmla="*/ 180196 w 361670"/>
                  <a:gd name="connsiteY52" fmla="*/ 217055 h 361333"/>
                  <a:gd name="connsiteX53" fmla="*/ 183391 w 361670"/>
                  <a:gd name="connsiteY53" fmla="*/ 226631 h 361333"/>
                  <a:gd name="connsiteX54" fmla="*/ 192337 w 361670"/>
                  <a:gd name="connsiteY54" fmla="*/ 233015 h 361333"/>
                  <a:gd name="connsiteX55" fmla="*/ 193615 w 361670"/>
                  <a:gd name="connsiteY55" fmla="*/ 234292 h 361333"/>
                  <a:gd name="connsiteX56" fmla="*/ 196171 w 361670"/>
                  <a:gd name="connsiteY56" fmla="*/ 244507 h 361333"/>
                  <a:gd name="connsiteX57" fmla="*/ 197449 w 361670"/>
                  <a:gd name="connsiteY57" fmla="*/ 245145 h 361333"/>
                  <a:gd name="connsiteX58" fmla="*/ 203839 w 361670"/>
                  <a:gd name="connsiteY58" fmla="*/ 247699 h 361333"/>
                  <a:gd name="connsiteX59" fmla="*/ 209590 w 361670"/>
                  <a:gd name="connsiteY59" fmla="*/ 242591 h 361333"/>
                  <a:gd name="connsiteX60" fmla="*/ 210229 w 361670"/>
                  <a:gd name="connsiteY60" fmla="*/ 241953 h 361333"/>
                  <a:gd name="connsiteX61" fmla="*/ 207034 w 361670"/>
                  <a:gd name="connsiteY61" fmla="*/ 239399 h 361333"/>
                  <a:gd name="connsiteX62" fmla="*/ 194254 w 361670"/>
                  <a:gd name="connsiteY62" fmla="*/ 228547 h 361333"/>
                  <a:gd name="connsiteX63" fmla="*/ 192976 w 361670"/>
                  <a:gd name="connsiteY63" fmla="*/ 219609 h 361333"/>
                  <a:gd name="connsiteX64" fmla="*/ 201922 w 361670"/>
                  <a:gd name="connsiteY64" fmla="*/ 218332 h 361333"/>
                  <a:gd name="connsiteX65" fmla="*/ 215980 w 361670"/>
                  <a:gd name="connsiteY65" fmla="*/ 230462 h 361333"/>
                  <a:gd name="connsiteX66" fmla="*/ 227482 w 361670"/>
                  <a:gd name="connsiteY66" fmla="*/ 240038 h 361333"/>
                  <a:gd name="connsiteX67" fmla="*/ 231315 w 361670"/>
                  <a:gd name="connsiteY67" fmla="*/ 236846 h 361333"/>
                  <a:gd name="connsiteX68" fmla="*/ 234510 w 361670"/>
                  <a:gd name="connsiteY68" fmla="*/ 232377 h 361333"/>
                  <a:gd name="connsiteX69" fmla="*/ 233233 w 361670"/>
                  <a:gd name="connsiteY69" fmla="*/ 231739 h 361333"/>
                  <a:gd name="connsiteX70" fmla="*/ 231315 w 361670"/>
                  <a:gd name="connsiteY70" fmla="*/ 230462 h 361333"/>
                  <a:gd name="connsiteX71" fmla="*/ 224287 w 361670"/>
                  <a:gd name="connsiteY71" fmla="*/ 223439 h 361333"/>
                  <a:gd name="connsiteX72" fmla="*/ 224287 w 361670"/>
                  <a:gd name="connsiteY72" fmla="*/ 223439 h 361333"/>
                  <a:gd name="connsiteX73" fmla="*/ 224287 w 361670"/>
                  <a:gd name="connsiteY73" fmla="*/ 223439 h 361333"/>
                  <a:gd name="connsiteX74" fmla="*/ 222370 w 361670"/>
                  <a:gd name="connsiteY74" fmla="*/ 221524 h 361333"/>
                  <a:gd name="connsiteX75" fmla="*/ 210229 w 361670"/>
                  <a:gd name="connsiteY75" fmla="*/ 210671 h 361333"/>
                  <a:gd name="connsiteX76" fmla="*/ 209590 w 361670"/>
                  <a:gd name="connsiteY76" fmla="*/ 201734 h 361333"/>
                  <a:gd name="connsiteX77" fmla="*/ 218536 w 361670"/>
                  <a:gd name="connsiteY77" fmla="*/ 201095 h 361333"/>
                  <a:gd name="connsiteX78" fmla="*/ 231315 w 361670"/>
                  <a:gd name="connsiteY78" fmla="*/ 213225 h 361333"/>
                  <a:gd name="connsiteX79" fmla="*/ 232594 w 361670"/>
                  <a:gd name="connsiteY79" fmla="*/ 214502 h 361333"/>
                  <a:gd name="connsiteX80" fmla="*/ 242179 w 361670"/>
                  <a:gd name="connsiteY80" fmla="*/ 222801 h 361333"/>
                  <a:gd name="connsiteX81" fmla="*/ 248569 w 361670"/>
                  <a:gd name="connsiteY81" fmla="*/ 227270 h 361333"/>
                  <a:gd name="connsiteX82" fmla="*/ 253041 w 361670"/>
                  <a:gd name="connsiteY82" fmla="*/ 224078 h 361333"/>
                  <a:gd name="connsiteX83" fmla="*/ 256236 w 361670"/>
                  <a:gd name="connsiteY83" fmla="*/ 219609 h 361333"/>
                  <a:gd name="connsiteX84" fmla="*/ 254320 w 361670"/>
                  <a:gd name="connsiteY84" fmla="*/ 215779 h 361333"/>
                  <a:gd name="connsiteX85" fmla="*/ 253680 w 361670"/>
                  <a:gd name="connsiteY85" fmla="*/ 215140 h 361333"/>
                  <a:gd name="connsiteX86" fmla="*/ 243456 w 361670"/>
                  <a:gd name="connsiteY86" fmla="*/ 206203 h 361333"/>
                  <a:gd name="connsiteX87" fmla="*/ 230038 w 361670"/>
                  <a:gd name="connsiteY87" fmla="*/ 194711 h 361333"/>
                  <a:gd name="connsiteX88" fmla="*/ 228760 w 361670"/>
                  <a:gd name="connsiteY88" fmla="*/ 185774 h 361333"/>
                  <a:gd name="connsiteX89" fmla="*/ 237705 w 361670"/>
                  <a:gd name="connsiteY89" fmla="*/ 184497 h 361333"/>
                  <a:gd name="connsiteX90" fmla="*/ 251764 w 361670"/>
                  <a:gd name="connsiteY90" fmla="*/ 196627 h 361333"/>
                  <a:gd name="connsiteX91" fmla="*/ 263905 w 361670"/>
                  <a:gd name="connsiteY91" fmla="*/ 206841 h 361333"/>
                  <a:gd name="connsiteX92" fmla="*/ 267739 w 361670"/>
                  <a:gd name="connsiteY92" fmla="*/ 203649 h 361333"/>
                  <a:gd name="connsiteX93" fmla="*/ 269016 w 361670"/>
                  <a:gd name="connsiteY93" fmla="*/ 203011 h 361333"/>
                  <a:gd name="connsiteX94" fmla="*/ 270934 w 361670"/>
                  <a:gd name="connsiteY94" fmla="*/ 201095 h 361333"/>
                  <a:gd name="connsiteX95" fmla="*/ 269016 w 361670"/>
                  <a:gd name="connsiteY95" fmla="*/ 198542 h 361333"/>
                  <a:gd name="connsiteX96" fmla="*/ 267100 w 361670"/>
                  <a:gd name="connsiteY96" fmla="*/ 196627 h 361333"/>
                  <a:gd name="connsiteX97" fmla="*/ 267100 w 361670"/>
                  <a:gd name="connsiteY97" fmla="*/ 196627 h 361333"/>
                  <a:gd name="connsiteX98" fmla="*/ 267100 w 361670"/>
                  <a:gd name="connsiteY98" fmla="*/ 196627 h 361333"/>
                  <a:gd name="connsiteX99" fmla="*/ 255597 w 361670"/>
                  <a:gd name="connsiteY99" fmla="*/ 182582 h 361333"/>
                  <a:gd name="connsiteX100" fmla="*/ 247290 w 361670"/>
                  <a:gd name="connsiteY100" fmla="*/ 172368 h 361333"/>
                  <a:gd name="connsiteX101" fmla="*/ 235789 w 361670"/>
                  <a:gd name="connsiteY101" fmla="*/ 164068 h 361333"/>
                  <a:gd name="connsiteX102" fmla="*/ 205117 w 361670"/>
                  <a:gd name="connsiteY102" fmla="*/ 151939 h 361333"/>
                  <a:gd name="connsiteX103" fmla="*/ 160387 w 361670"/>
                  <a:gd name="connsiteY103" fmla="*/ 156408 h 361333"/>
                  <a:gd name="connsiteX104" fmla="*/ 134189 w 361670"/>
                  <a:gd name="connsiteY104" fmla="*/ 165345 h 361333"/>
                  <a:gd name="connsiteX105" fmla="*/ 112463 w 361670"/>
                  <a:gd name="connsiteY105" fmla="*/ 153216 h 361333"/>
                  <a:gd name="connsiteX106" fmla="*/ 113741 w 361670"/>
                  <a:gd name="connsiteY106" fmla="*/ 141086 h 361333"/>
                  <a:gd name="connsiteX107" fmla="*/ 120131 w 361670"/>
                  <a:gd name="connsiteY107" fmla="*/ 135341 h 361333"/>
                  <a:gd name="connsiteX108" fmla="*/ 141217 w 361670"/>
                  <a:gd name="connsiteY108" fmla="*/ 116827 h 361333"/>
                  <a:gd name="connsiteX109" fmla="*/ 143135 w 361670"/>
                  <a:gd name="connsiteY109" fmla="*/ 115550 h 361333"/>
                  <a:gd name="connsiteX110" fmla="*/ 155276 w 361670"/>
                  <a:gd name="connsiteY110" fmla="*/ 111081 h 361333"/>
                  <a:gd name="connsiteX111" fmla="*/ 154636 w 361670"/>
                  <a:gd name="connsiteY111" fmla="*/ 111081 h 361333"/>
                  <a:gd name="connsiteX112" fmla="*/ 150802 w 361670"/>
                  <a:gd name="connsiteY112" fmla="*/ 111081 h 361333"/>
                  <a:gd name="connsiteX113" fmla="*/ 119492 w 361670"/>
                  <a:gd name="connsiteY113" fmla="*/ 118104 h 361333"/>
                  <a:gd name="connsiteX114" fmla="*/ 114380 w 361670"/>
                  <a:gd name="connsiteY114" fmla="*/ 118742 h 361333"/>
                  <a:gd name="connsiteX115" fmla="*/ 106073 w 361670"/>
                  <a:gd name="connsiteY115" fmla="*/ 117465 h 361333"/>
                  <a:gd name="connsiteX116" fmla="*/ 87542 w 361670"/>
                  <a:gd name="connsiteY116" fmla="*/ 109166 h 361333"/>
                  <a:gd name="connsiteX117" fmla="*/ 84347 w 361670"/>
                  <a:gd name="connsiteY117" fmla="*/ 100867 h 361333"/>
                  <a:gd name="connsiteX118" fmla="*/ 92654 w 361670"/>
                  <a:gd name="connsiteY118" fmla="*/ 97675 h 361333"/>
                  <a:gd name="connsiteX119" fmla="*/ 110546 w 361670"/>
                  <a:gd name="connsiteY119" fmla="*/ 105974 h 361333"/>
                  <a:gd name="connsiteX120" fmla="*/ 116297 w 361670"/>
                  <a:gd name="connsiteY120" fmla="*/ 105974 h 361333"/>
                  <a:gd name="connsiteX121" fmla="*/ 147607 w 361670"/>
                  <a:gd name="connsiteY121" fmla="*/ 98952 h 361333"/>
                  <a:gd name="connsiteX122" fmla="*/ 156553 w 361670"/>
                  <a:gd name="connsiteY122" fmla="*/ 98313 h 361333"/>
                  <a:gd name="connsiteX123" fmla="*/ 157831 w 361670"/>
                  <a:gd name="connsiteY123" fmla="*/ 98313 h 361333"/>
                  <a:gd name="connsiteX124" fmla="*/ 173806 w 361670"/>
                  <a:gd name="connsiteY124" fmla="*/ 103421 h 361333"/>
                  <a:gd name="connsiteX125" fmla="*/ 174446 w 361670"/>
                  <a:gd name="connsiteY125" fmla="*/ 103421 h 361333"/>
                  <a:gd name="connsiteX126" fmla="*/ 201922 w 361670"/>
                  <a:gd name="connsiteY126" fmla="*/ 101505 h 361333"/>
                  <a:gd name="connsiteX127" fmla="*/ 212785 w 361670"/>
                  <a:gd name="connsiteY127" fmla="*/ 102144 h 361333"/>
                  <a:gd name="connsiteX128" fmla="*/ 250485 w 361670"/>
                  <a:gd name="connsiteY128" fmla="*/ 102144 h 361333"/>
                  <a:gd name="connsiteX129" fmla="*/ 253041 w 361670"/>
                  <a:gd name="connsiteY129" fmla="*/ 101505 h 361333"/>
                  <a:gd name="connsiteX130" fmla="*/ 274128 w 361670"/>
                  <a:gd name="connsiteY130" fmla="*/ 90653 h 361333"/>
                  <a:gd name="connsiteX131" fmla="*/ 283075 w 361670"/>
                  <a:gd name="connsiteY131" fmla="*/ 93206 h 361333"/>
                  <a:gd name="connsiteX132" fmla="*/ 280518 w 361670"/>
                  <a:gd name="connsiteY132" fmla="*/ 102144 h 361333"/>
                  <a:gd name="connsiteX133" fmla="*/ 260070 w 361670"/>
                  <a:gd name="connsiteY133" fmla="*/ 112997 h 361333"/>
                  <a:gd name="connsiteX134" fmla="*/ 251125 w 361670"/>
                  <a:gd name="connsiteY134" fmla="*/ 115550 h 361333"/>
                  <a:gd name="connsiteX135" fmla="*/ 251125 w 361670"/>
                  <a:gd name="connsiteY135" fmla="*/ 115550 h 361333"/>
                  <a:gd name="connsiteX136" fmla="*/ 213424 w 361670"/>
                  <a:gd name="connsiteY136" fmla="*/ 115550 h 361333"/>
                  <a:gd name="connsiteX137" fmla="*/ 201283 w 361670"/>
                  <a:gd name="connsiteY137" fmla="*/ 114912 h 361333"/>
                  <a:gd name="connsiteX138" fmla="*/ 179557 w 361670"/>
                  <a:gd name="connsiteY138" fmla="*/ 115550 h 361333"/>
                  <a:gd name="connsiteX139" fmla="*/ 148886 w 361670"/>
                  <a:gd name="connsiteY139" fmla="*/ 127041 h 361333"/>
                  <a:gd name="connsiteX140" fmla="*/ 125243 w 361670"/>
                  <a:gd name="connsiteY140" fmla="*/ 148108 h 361333"/>
                  <a:gd name="connsiteX141" fmla="*/ 155276 w 361670"/>
                  <a:gd name="connsiteY141" fmla="*/ 144916 h 361333"/>
                  <a:gd name="connsiteX142" fmla="*/ 157831 w 361670"/>
                  <a:gd name="connsiteY142" fmla="*/ 144278 h 361333"/>
                  <a:gd name="connsiteX143" fmla="*/ 205117 w 361670"/>
                  <a:gd name="connsiteY143" fmla="*/ 139171 h 361333"/>
                  <a:gd name="connsiteX144" fmla="*/ 205117 w 361670"/>
                  <a:gd name="connsiteY144" fmla="*/ 139171 h 361333"/>
                  <a:gd name="connsiteX145" fmla="*/ 207034 w 361670"/>
                  <a:gd name="connsiteY145" fmla="*/ 139171 h 361333"/>
                  <a:gd name="connsiteX146" fmla="*/ 207673 w 361670"/>
                  <a:gd name="connsiteY146" fmla="*/ 139171 h 361333"/>
                  <a:gd name="connsiteX147" fmla="*/ 208312 w 361670"/>
                  <a:gd name="connsiteY147" fmla="*/ 139171 h 361333"/>
                  <a:gd name="connsiteX148" fmla="*/ 240261 w 361670"/>
                  <a:gd name="connsiteY148" fmla="*/ 151939 h 361333"/>
                  <a:gd name="connsiteX149" fmla="*/ 240900 w 361670"/>
                  <a:gd name="connsiteY149" fmla="*/ 151939 h 361333"/>
                  <a:gd name="connsiteX150" fmla="*/ 240900 w 361670"/>
                  <a:gd name="connsiteY150" fmla="*/ 151939 h 361333"/>
                  <a:gd name="connsiteX151" fmla="*/ 270295 w 361670"/>
                  <a:gd name="connsiteY151" fmla="*/ 148747 h 361333"/>
                  <a:gd name="connsiteX152" fmla="*/ 279240 w 361670"/>
                  <a:gd name="connsiteY152" fmla="*/ 150662 h 361333"/>
                  <a:gd name="connsiteX153" fmla="*/ 277323 w 361670"/>
                  <a:gd name="connsiteY153" fmla="*/ 159600 h 361333"/>
                  <a:gd name="connsiteX154" fmla="*/ 257515 w 361670"/>
                  <a:gd name="connsiteY154" fmla="*/ 165984 h 361333"/>
                  <a:gd name="connsiteX155" fmla="*/ 264544 w 361670"/>
                  <a:gd name="connsiteY155" fmla="*/ 174921 h 361333"/>
                  <a:gd name="connsiteX156" fmla="*/ 273490 w 361670"/>
                  <a:gd name="connsiteY156" fmla="*/ 185774 h 361333"/>
                  <a:gd name="connsiteX157" fmla="*/ 300327 w 361670"/>
                  <a:gd name="connsiteY157" fmla="*/ 174921 h 361333"/>
                  <a:gd name="connsiteX158" fmla="*/ 308634 w 361670"/>
                  <a:gd name="connsiteY158" fmla="*/ 178752 h 361333"/>
                  <a:gd name="connsiteX159" fmla="*/ 306078 w 361670"/>
                  <a:gd name="connsiteY159" fmla="*/ 185774 h 361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Lst>
                <a:rect l="l" t="t" r="r" b="b"/>
                <a:pathLst>
                  <a:path w="361670" h="361333">
                    <a:moveTo>
                      <a:pt x="180836" y="0"/>
                    </a:moveTo>
                    <a:cubicBezTo>
                      <a:pt x="80513" y="0"/>
                      <a:pt x="0" y="81077"/>
                      <a:pt x="0" y="180667"/>
                    </a:cubicBezTo>
                    <a:cubicBezTo>
                      <a:pt x="0" y="280257"/>
                      <a:pt x="81152" y="361334"/>
                      <a:pt x="180836" y="361334"/>
                    </a:cubicBezTo>
                    <a:cubicBezTo>
                      <a:pt x="281157" y="361334"/>
                      <a:pt x="361670" y="280257"/>
                      <a:pt x="361670" y="180667"/>
                    </a:cubicBezTo>
                    <a:cubicBezTo>
                      <a:pt x="361670" y="81077"/>
                      <a:pt x="281157" y="0"/>
                      <a:pt x="180836" y="0"/>
                    </a:cubicBezTo>
                    <a:close/>
                    <a:moveTo>
                      <a:pt x="306078" y="185774"/>
                    </a:moveTo>
                    <a:lnTo>
                      <a:pt x="282435" y="195350"/>
                    </a:lnTo>
                    <a:cubicBezTo>
                      <a:pt x="283075" y="197265"/>
                      <a:pt x="283713" y="199180"/>
                      <a:pt x="283713" y="201734"/>
                    </a:cubicBezTo>
                    <a:cubicBezTo>
                      <a:pt x="283075" y="207479"/>
                      <a:pt x="280518" y="210671"/>
                      <a:pt x="277323" y="213225"/>
                    </a:cubicBezTo>
                    <a:lnTo>
                      <a:pt x="276045" y="213863"/>
                    </a:lnTo>
                    <a:cubicBezTo>
                      <a:pt x="273490" y="215779"/>
                      <a:pt x="270934" y="218332"/>
                      <a:pt x="267739" y="218971"/>
                    </a:cubicBezTo>
                    <a:cubicBezTo>
                      <a:pt x="267739" y="219609"/>
                      <a:pt x="267739" y="219609"/>
                      <a:pt x="267739" y="220247"/>
                    </a:cubicBezTo>
                    <a:cubicBezTo>
                      <a:pt x="267100" y="226631"/>
                      <a:pt x="263905" y="230462"/>
                      <a:pt x="260070" y="233654"/>
                    </a:cubicBezTo>
                    <a:cubicBezTo>
                      <a:pt x="256236" y="236846"/>
                      <a:pt x="252403" y="240038"/>
                      <a:pt x="247290" y="240038"/>
                    </a:cubicBezTo>
                    <a:cubicBezTo>
                      <a:pt x="247290" y="240038"/>
                      <a:pt x="246651" y="240038"/>
                      <a:pt x="246651" y="240038"/>
                    </a:cubicBezTo>
                    <a:cubicBezTo>
                      <a:pt x="246013" y="240038"/>
                      <a:pt x="245374" y="240038"/>
                      <a:pt x="244735" y="239399"/>
                    </a:cubicBezTo>
                    <a:cubicBezTo>
                      <a:pt x="243456" y="242591"/>
                      <a:pt x="240900" y="245145"/>
                      <a:pt x="238345" y="247060"/>
                    </a:cubicBezTo>
                    <a:cubicBezTo>
                      <a:pt x="234510" y="250252"/>
                      <a:pt x="230677" y="253444"/>
                      <a:pt x="225565" y="253444"/>
                    </a:cubicBezTo>
                    <a:cubicBezTo>
                      <a:pt x="225565" y="253444"/>
                      <a:pt x="224925" y="253444"/>
                      <a:pt x="224925" y="253444"/>
                    </a:cubicBezTo>
                    <a:cubicBezTo>
                      <a:pt x="223009" y="253444"/>
                      <a:pt x="220453" y="252806"/>
                      <a:pt x="218536" y="250891"/>
                    </a:cubicBezTo>
                    <a:cubicBezTo>
                      <a:pt x="217897" y="251529"/>
                      <a:pt x="217897" y="251529"/>
                      <a:pt x="217258" y="252167"/>
                    </a:cubicBezTo>
                    <a:cubicBezTo>
                      <a:pt x="213424" y="256636"/>
                      <a:pt x="208951" y="261105"/>
                      <a:pt x="201922" y="261105"/>
                    </a:cubicBezTo>
                    <a:cubicBezTo>
                      <a:pt x="201922" y="261105"/>
                      <a:pt x="201283" y="261105"/>
                      <a:pt x="201283" y="261105"/>
                    </a:cubicBezTo>
                    <a:cubicBezTo>
                      <a:pt x="198727" y="261105"/>
                      <a:pt x="191698" y="257913"/>
                      <a:pt x="189142" y="255998"/>
                    </a:cubicBezTo>
                    <a:cubicBezTo>
                      <a:pt x="189142" y="255998"/>
                      <a:pt x="189142" y="255998"/>
                      <a:pt x="189142" y="255998"/>
                    </a:cubicBezTo>
                    <a:cubicBezTo>
                      <a:pt x="188503" y="256636"/>
                      <a:pt x="187864" y="257275"/>
                      <a:pt x="187864" y="257275"/>
                    </a:cubicBezTo>
                    <a:lnTo>
                      <a:pt x="187225" y="257913"/>
                    </a:lnTo>
                    <a:cubicBezTo>
                      <a:pt x="178918" y="266212"/>
                      <a:pt x="171889" y="271958"/>
                      <a:pt x="166138" y="272596"/>
                    </a:cubicBezTo>
                    <a:cubicBezTo>
                      <a:pt x="165500" y="272596"/>
                      <a:pt x="164861" y="272596"/>
                      <a:pt x="164221" y="272596"/>
                    </a:cubicBezTo>
                    <a:cubicBezTo>
                      <a:pt x="157831" y="272596"/>
                      <a:pt x="151441" y="270043"/>
                      <a:pt x="147607" y="266212"/>
                    </a:cubicBezTo>
                    <a:cubicBezTo>
                      <a:pt x="146969" y="265574"/>
                      <a:pt x="146330" y="264935"/>
                      <a:pt x="146330" y="264297"/>
                    </a:cubicBezTo>
                    <a:cubicBezTo>
                      <a:pt x="145691" y="264297"/>
                      <a:pt x="145051" y="264297"/>
                      <a:pt x="144412" y="264297"/>
                    </a:cubicBezTo>
                    <a:cubicBezTo>
                      <a:pt x="136745" y="264297"/>
                      <a:pt x="123965" y="261105"/>
                      <a:pt x="120131" y="255359"/>
                    </a:cubicBezTo>
                    <a:cubicBezTo>
                      <a:pt x="120131" y="255359"/>
                      <a:pt x="120131" y="254721"/>
                      <a:pt x="119492" y="254721"/>
                    </a:cubicBezTo>
                    <a:cubicBezTo>
                      <a:pt x="110546" y="254721"/>
                      <a:pt x="101600" y="249614"/>
                      <a:pt x="97766" y="243868"/>
                    </a:cubicBezTo>
                    <a:cubicBezTo>
                      <a:pt x="95849" y="241315"/>
                      <a:pt x="94571" y="238123"/>
                      <a:pt x="94571" y="234931"/>
                    </a:cubicBezTo>
                    <a:cubicBezTo>
                      <a:pt x="89459" y="233654"/>
                      <a:pt x="84986" y="230462"/>
                      <a:pt x="80513" y="224078"/>
                    </a:cubicBezTo>
                    <a:cubicBezTo>
                      <a:pt x="77957" y="220247"/>
                      <a:pt x="76679" y="215140"/>
                      <a:pt x="77957" y="210671"/>
                    </a:cubicBezTo>
                    <a:cubicBezTo>
                      <a:pt x="78597" y="207479"/>
                      <a:pt x="79874" y="204926"/>
                      <a:pt x="81792" y="203011"/>
                    </a:cubicBezTo>
                    <a:cubicBezTo>
                      <a:pt x="81152" y="202372"/>
                      <a:pt x="80513" y="201734"/>
                      <a:pt x="79874" y="200457"/>
                    </a:cubicBezTo>
                    <a:cubicBezTo>
                      <a:pt x="79874" y="200457"/>
                      <a:pt x="72845" y="193435"/>
                      <a:pt x="56232" y="186412"/>
                    </a:cubicBezTo>
                    <a:cubicBezTo>
                      <a:pt x="53037" y="185135"/>
                      <a:pt x="51119" y="181305"/>
                      <a:pt x="52397" y="178113"/>
                    </a:cubicBezTo>
                    <a:cubicBezTo>
                      <a:pt x="53676" y="174921"/>
                      <a:pt x="57509" y="173006"/>
                      <a:pt x="60704" y="174283"/>
                    </a:cubicBezTo>
                    <a:cubicBezTo>
                      <a:pt x="80513" y="181944"/>
                      <a:pt x="88820" y="190243"/>
                      <a:pt x="89459" y="191519"/>
                    </a:cubicBezTo>
                    <a:cubicBezTo>
                      <a:pt x="90737" y="192796"/>
                      <a:pt x="91376" y="194073"/>
                      <a:pt x="92654" y="194711"/>
                    </a:cubicBezTo>
                    <a:lnTo>
                      <a:pt x="114380" y="180667"/>
                    </a:lnTo>
                    <a:cubicBezTo>
                      <a:pt x="126521" y="173006"/>
                      <a:pt x="136745" y="178752"/>
                      <a:pt x="141856" y="185135"/>
                    </a:cubicBezTo>
                    <a:cubicBezTo>
                      <a:pt x="142496" y="185774"/>
                      <a:pt x="143135" y="187051"/>
                      <a:pt x="143774" y="187689"/>
                    </a:cubicBezTo>
                    <a:lnTo>
                      <a:pt x="144412" y="187051"/>
                    </a:lnTo>
                    <a:cubicBezTo>
                      <a:pt x="153358" y="180667"/>
                      <a:pt x="164221" y="181944"/>
                      <a:pt x="171251" y="190243"/>
                    </a:cubicBezTo>
                    <a:cubicBezTo>
                      <a:pt x="176362" y="196627"/>
                      <a:pt x="177001" y="204287"/>
                      <a:pt x="173167" y="211310"/>
                    </a:cubicBezTo>
                    <a:cubicBezTo>
                      <a:pt x="175723" y="212587"/>
                      <a:pt x="177641" y="214502"/>
                      <a:pt x="179557" y="216417"/>
                    </a:cubicBezTo>
                    <a:cubicBezTo>
                      <a:pt x="179557" y="216417"/>
                      <a:pt x="180196" y="217055"/>
                      <a:pt x="180196" y="217055"/>
                    </a:cubicBezTo>
                    <a:cubicBezTo>
                      <a:pt x="182752" y="220247"/>
                      <a:pt x="183391" y="223439"/>
                      <a:pt x="183391" y="226631"/>
                    </a:cubicBezTo>
                    <a:cubicBezTo>
                      <a:pt x="186586" y="227908"/>
                      <a:pt x="189781" y="229823"/>
                      <a:pt x="192337" y="233015"/>
                    </a:cubicBezTo>
                    <a:cubicBezTo>
                      <a:pt x="192976" y="233654"/>
                      <a:pt x="192976" y="233654"/>
                      <a:pt x="193615" y="234292"/>
                    </a:cubicBezTo>
                    <a:cubicBezTo>
                      <a:pt x="196171" y="238123"/>
                      <a:pt x="196810" y="241315"/>
                      <a:pt x="196171" y="244507"/>
                    </a:cubicBezTo>
                    <a:cubicBezTo>
                      <a:pt x="196810" y="244507"/>
                      <a:pt x="196810" y="245145"/>
                      <a:pt x="197449" y="245145"/>
                    </a:cubicBezTo>
                    <a:cubicBezTo>
                      <a:pt x="198727" y="245783"/>
                      <a:pt x="201922" y="247060"/>
                      <a:pt x="203839" y="247699"/>
                    </a:cubicBezTo>
                    <a:cubicBezTo>
                      <a:pt x="205117" y="247060"/>
                      <a:pt x="207673" y="244507"/>
                      <a:pt x="209590" y="242591"/>
                    </a:cubicBezTo>
                    <a:cubicBezTo>
                      <a:pt x="209590" y="242591"/>
                      <a:pt x="209590" y="242591"/>
                      <a:pt x="210229" y="241953"/>
                    </a:cubicBezTo>
                    <a:cubicBezTo>
                      <a:pt x="209590" y="241315"/>
                      <a:pt x="208312" y="240038"/>
                      <a:pt x="207034" y="239399"/>
                    </a:cubicBezTo>
                    <a:cubicBezTo>
                      <a:pt x="202561" y="235569"/>
                      <a:pt x="198727" y="231739"/>
                      <a:pt x="194254" y="228547"/>
                    </a:cubicBezTo>
                    <a:cubicBezTo>
                      <a:pt x="191698" y="226631"/>
                      <a:pt x="191059" y="222163"/>
                      <a:pt x="192976" y="219609"/>
                    </a:cubicBezTo>
                    <a:cubicBezTo>
                      <a:pt x="194893" y="217055"/>
                      <a:pt x="199366" y="216417"/>
                      <a:pt x="201922" y="218332"/>
                    </a:cubicBezTo>
                    <a:cubicBezTo>
                      <a:pt x="206395" y="222163"/>
                      <a:pt x="211507" y="226631"/>
                      <a:pt x="215980" y="230462"/>
                    </a:cubicBezTo>
                    <a:cubicBezTo>
                      <a:pt x="219814" y="234292"/>
                      <a:pt x="225565" y="239399"/>
                      <a:pt x="227482" y="240038"/>
                    </a:cubicBezTo>
                    <a:cubicBezTo>
                      <a:pt x="227482" y="240038"/>
                      <a:pt x="228120" y="239399"/>
                      <a:pt x="231315" y="236846"/>
                    </a:cubicBezTo>
                    <a:cubicBezTo>
                      <a:pt x="234510" y="234292"/>
                      <a:pt x="234510" y="233654"/>
                      <a:pt x="234510" y="232377"/>
                    </a:cubicBezTo>
                    <a:cubicBezTo>
                      <a:pt x="234510" y="232377"/>
                      <a:pt x="233872" y="231739"/>
                      <a:pt x="233233" y="231739"/>
                    </a:cubicBezTo>
                    <a:cubicBezTo>
                      <a:pt x="232594" y="231100"/>
                      <a:pt x="231955" y="230462"/>
                      <a:pt x="231315" y="230462"/>
                    </a:cubicBezTo>
                    <a:cubicBezTo>
                      <a:pt x="228760" y="228547"/>
                      <a:pt x="226843" y="225993"/>
                      <a:pt x="224287" y="223439"/>
                    </a:cubicBezTo>
                    <a:cubicBezTo>
                      <a:pt x="224287" y="223439"/>
                      <a:pt x="224287" y="223439"/>
                      <a:pt x="224287" y="223439"/>
                    </a:cubicBezTo>
                    <a:cubicBezTo>
                      <a:pt x="224287" y="223439"/>
                      <a:pt x="224287" y="223439"/>
                      <a:pt x="224287" y="223439"/>
                    </a:cubicBezTo>
                    <a:cubicBezTo>
                      <a:pt x="223648" y="222801"/>
                      <a:pt x="223009" y="222163"/>
                      <a:pt x="222370" y="221524"/>
                    </a:cubicBezTo>
                    <a:cubicBezTo>
                      <a:pt x="218536" y="217694"/>
                      <a:pt x="214702" y="213863"/>
                      <a:pt x="210229" y="210671"/>
                    </a:cubicBezTo>
                    <a:cubicBezTo>
                      <a:pt x="207673" y="208118"/>
                      <a:pt x="207034" y="204287"/>
                      <a:pt x="209590" y="201734"/>
                    </a:cubicBezTo>
                    <a:cubicBezTo>
                      <a:pt x="212146" y="199180"/>
                      <a:pt x="215980" y="198542"/>
                      <a:pt x="218536" y="201095"/>
                    </a:cubicBezTo>
                    <a:cubicBezTo>
                      <a:pt x="223009" y="204926"/>
                      <a:pt x="227482" y="208756"/>
                      <a:pt x="231315" y="213225"/>
                    </a:cubicBezTo>
                    <a:cubicBezTo>
                      <a:pt x="231955" y="213863"/>
                      <a:pt x="232594" y="214502"/>
                      <a:pt x="232594" y="214502"/>
                    </a:cubicBezTo>
                    <a:cubicBezTo>
                      <a:pt x="236428" y="217694"/>
                      <a:pt x="239623" y="220247"/>
                      <a:pt x="242179" y="222801"/>
                    </a:cubicBezTo>
                    <a:cubicBezTo>
                      <a:pt x="244735" y="225355"/>
                      <a:pt x="247290" y="227270"/>
                      <a:pt x="248569" y="227270"/>
                    </a:cubicBezTo>
                    <a:cubicBezTo>
                      <a:pt x="248569" y="227270"/>
                      <a:pt x="249846" y="226631"/>
                      <a:pt x="253041" y="224078"/>
                    </a:cubicBezTo>
                    <a:cubicBezTo>
                      <a:pt x="256236" y="221524"/>
                      <a:pt x="256236" y="220886"/>
                      <a:pt x="256236" y="219609"/>
                    </a:cubicBezTo>
                    <a:cubicBezTo>
                      <a:pt x="256236" y="217694"/>
                      <a:pt x="255597" y="217055"/>
                      <a:pt x="254320" y="215779"/>
                    </a:cubicBezTo>
                    <a:cubicBezTo>
                      <a:pt x="254320" y="215779"/>
                      <a:pt x="254320" y="215140"/>
                      <a:pt x="253680" y="215140"/>
                    </a:cubicBezTo>
                    <a:cubicBezTo>
                      <a:pt x="251125" y="213225"/>
                      <a:pt x="247290" y="210033"/>
                      <a:pt x="243456" y="206203"/>
                    </a:cubicBezTo>
                    <a:cubicBezTo>
                      <a:pt x="238984" y="202372"/>
                      <a:pt x="234510" y="197903"/>
                      <a:pt x="230038" y="194711"/>
                    </a:cubicBezTo>
                    <a:cubicBezTo>
                      <a:pt x="227482" y="192796"/>
                      <a:pt x="226843" y="188327"/>
                      <a:pt x="228760" y="185774"/>
                    </a:cubicBezTo>
                    <a:cubicBezTo>
                      <a:pt x="230677" y="183220"/>
                      <a:pt x="235150" y="182582"/>
                      <a:pt x="237705" y="184497"/>
                    </a:cubicBezTo>
                    <a:cubicBezTo>
                      <a:pt x="242179" y="188327"/>
                      <a:pt x="247290" y="192796"/>
                      <a:pt x="251764" y="196627"/>
                    </a:cubicBezTo>
                    <a:cubicBezTo>
                      <a:pt x="255597" y="200457"/>
                      <a:pt x="261349" y="205564"/>
                      <a:pt x="263905" y="206841"/>
                    </a:cubicBezTo>
                    <a:cubicBezTo>
                      <a:pt x="264544" y="206841"/>
                      <a:pt x="265182" y="206203"/>
                      <a:pt x="267739" y="203649"/>
                    </a:cubicBezTo>
                    <a:lnTo>
                      <a:pt x="269016" y="203011"/>
                    </a:lnTo>
                    <a:cubicBezTo>
                      <a:pt x="269655" y="202372"/>
                      <a:pt x="270934" y="201734"/>
                      <a:pt x="270934" y="201095"/>
                    </a:cubicBezTo>
                    <a:cubicBezTo>
                      <a:pt x="270934" y="200457"/>
                      <a:pt x="269655" y="199180"/>
                      <a:pt x="269016" y="198542"/>
                    </a:cubicBezTo>
                    <a:cubicBezTo>
                      <a:pt x="268377" y="197903"/>
                      <a:pt x="267739" y="197265"/>
                      <a:pt x="267100" y="196627"/>
                    </a:cubicBezTo>
                    <a:cubicBezTo>
                      <a:pt x="267100" y="196627"/>
                      <a:pt x="267100" y="196627"/>
                      <a:pt x="267100" y="196627"/>
                    </a:cubicBezTo>
                    <a:cubicBezTo>
                      <a:pt x="267100" y="196627"/>
                      <a:pt x="267100" y="196627"/>
                      <a:pt x="267100" y="196627"/>
                    </a:cubicBezTo>
                    <a:cubicBezTo>
                      <a:pt x="263265" y="191519"/>
                      <a:pt x="258792" y="187051"/>
                      <a:pt x="255597" y="182582"/>
                    </a:cubicBezTo>
                    <a:cubicBezTo>
                      <a:pt x="252403" y="178752"/>
                      <a:pt x="249846" y="175560"/>
                      <a:pt x="247290" y="172368"/>
                    </a:cubicBezTo>
                    <a:cubicBezTo>
                      <a:pt x="244095" y="168537"/>
                      <a:pt x="240261" y="165345"/>
                      <a:pt x="235789" y="164068"/>
                    </a:cubicBezTo>
                    <a:lnTo>
                      <a:pt x="205117" y="151939"/>
                    </a:lnTo>
                    <a:lnTo>
                      <a:pt x="160387" y="156408"/>
                    </a:lnTo>
                    <a:cubicBezTo>
                      <a:pt x="149525" y="162792"/>
                      <a:pt x="141217" y="164707"/>
                      <a:pt x="134189" y="165345"/>
                    </a:cubicBezTo>
                    <a:cubicBezTo>
                      <a:pt x="121409" y="165345"/>
                      <a:pt x="115019" y="157046"/>
                      <a:pt x="112463" y="153216"/>
                    </a:cubicBezTo>
                    <a:cubicBezTo>
                      <a:pt x="109907" y="149385"/>
                      <a:pt x="110546" y="144278"/>
                      <a:pt x="113741" y="141086"/>
                    </a:cubicBezTo>
                    <a:lnTo>
                      <a:pt x="120131" y="135341"/>
                    </a:lnTo>
                    <a:lnTo>
                      <a:pt x="141217" y="116827"/>
                    </a:lnTo>
                    <a:cubicBezTo>
                      <a:pt x="141856" y="116189"/>
                      <a:pt x="142496" y="116189"/>
                      <a:pt x="143135" y="115550"/>
                    </a:cubicBezTo>
                    <a:lnTo>
                      <a:pt x="155276" y="111081"/>
                    </a:lnTo>
                    <a:lnTo>
                      <a:pt x="154636" y="111081"/>
                    </a:lnTo>
                    <a:cubicBezTo>
                      <a:pt x="153358" y="111081"/>
                      <a:pt x="152081" y="111081"/>
                      <a:pt x="150802" y="111081"/>
                    </a:cubicBezTo>
                    <a:lnTo>
                      <a:pt x="119492" y="118104"/>
                    </a:lnTo>
                    <a:cubicBezTo>
                      <a:pt x="117575" y="118742"/>
                      <a:pt x="115658" y="118742"/>
                      <a:pt x="114380" y="118742"/>
                    </a:cubicBezTo>
                    <a:cubicBezTo>
                      <a:pt x="111824" y="118742"/>
                      <a:pt x="108629" y="118104"/>
                      <a:pt x="106073" y="117465"/>
                    </a:cubicBezTo>
                    <a:lnTo>
                      <a:pt x="87542" y="109166"/>
                    </a:lnTo>
                    <a:cubicBezTo>
                      <a:pt x="84347" y="107889"/>
                      <a:pt x="83069" y="104059"/>
                      <a:pt x="84347" y="100867"/>
                    </a:cubicBezTo>
                    <a:cubicBezTo>
                      <a:pt x="85625" y="97675"/>
                      <a:pt x="89459" y="96398"/>
                      <a:pt x="92654" y="97675"/>
                    </a:cubicBezTo>
                    <a:lnTo>
                      <a:pt x="110546" y="105974"/>
                    </a:lnTo>
                    <a:cubicBezTo>
                      <a:pt x="112463" y="106613"/>
                      <a:pt x="114380" y="106613"/>
                      <a:pt x="116297" y="105974"/>
                    </a:cubicBezTo>
                    <a:lnTo>
                      <a:pt x="147607" y="98952"/>
                    </a:lnTo>
                    <a:cubicBezTo>
                      <a:pt x="150802" y="98313"/>
                      <a:pt x="153358" y="98313"/>
                      <a:pt x="156553" y="98313"/>
                    </a:cubicBezTo>
                    <a:cubicBezTo>
                      <a:pt x="157192" y="98313"/>
                      <a:pt x="157192" y="98313"/>
                      <a:pt x="157831" y="98313"/>
                    </a:cubicBezTo>
                    <a:lnTo>
                      <a:pt x="173806" y="103421"/>
                    </a:lnTo>
                    <a:lnTo>
                      <a:pt x="174446" y="103421"/>
                    </a:lnTo>
                    <a:cubicBezTo>
                      <a:pt x="183391" y="100229"/>
                      <a:pt x="192976" y="100867"/>
                      <a:pt x="201922" y="101505"/>
                    </a:cubicBezTo>
                    <a:cubicBezTo>
                      <a:pt x="205756" y="102144"/>
                      <a:pt x="209590" y="102144"/>
                      <a:pt x="212785" y="102144"/>
                    </a:cubicBezTo>
                    <a:lnTo>
                      <a:pt x="250485" y="102144"/>
                    </a:lnTo>
                    <a:cubicBezTo>
                      <a:pt x="251764" y="102144"/>
                      <a:pt x="252403" y="102144"/>
                      <a:pt x="253041" y="101505"/>
                    </a:cubicBezTo>
                    <a:lnTo>
                      <a:pt x="274128" y="90653"/>
                    </a:lnTo>
                    <a:cubicBezTo>
                      <a:pt x="277323" y="88738"/>
                      <a:pt x="281157" y="90014"/>
                      <a:pt x="283075" y="93206"/>
                    </a:cubicBezTo>
                    <a:cubicBezTo>
                      <a:pt x="284991" y="96398"/>
                      <a:pt x="283713" y="100229"/>
                      <a:pt x="280518" y="102144"/>
                    </a:cubicBezTo>
                    <a:lnTo>
                      <a:pt x="260070" y="112997"/>
                    </a:lnTo>
                    <a:cubicBezTo>
                      <a:pt x="257515" y="114273"/>
                      <a:pt x="254320" y="115550"/>
                      <a:pt x="251125" y="115550"/>
                    </a:cubicBezTo>
                    <a:cubicBezTo>
                      <a:pt x="251125" y="115550"/>
                      <a:pt x="251125" y="115550"/>
                      <a:pt x="251125" y="115550"/>
                    </a:cubicBezTo>
                    <a:lnTo>
                      <a:pt x="213424" y="115550"/>
                    </a:lnTo>
                    <a:cubicBezTo>
                      <a:pt x="209590" y="115550"/>
                      <a:pt x="205117" y="114912"/>
                      <a:pt x="201283" y="114912"/>
                    </a:cubicBezTo>
                    <a:cubicBezTo>
                      <a:pt x="193615" y="114273"/>
                      <a:pt x="185947" y="113635"/>
                      <a:pt x="179557" y="115550"/>
                    </a:cubicBezTo>
                    <a:lnTo>
                      <a:pt x="148886" y="127041"/>
                    </a:lnTo>
                    <a:lnTo>
                      <a:pt x="125243" y="148108"/>
                    </a:lnTo>
                    <a:cubicBezTo>
                      <a:pt x="129076" y="152577"/>
                      <a:pt x="136106" y="156408"/>
                      <a:pt x="155276" y="144916"/>
                    </a:cubicBezTo>
                    <a:cubicBezTo>
                      <a:pt x="155915" y="144278"/>
                      <a:pt x="157192" y="144278"/>
                      <a:pt x="157831" y="144278"/>
                    </a:cubicBezTo>
                    <a:lnTo>
                      <a:pt x="205117" y="139171"/>
                    </a:lnTo>
                    <a:cubicBezTo>
                      <a:pt x="205117" y="139171"/>
                      <a:pt x="205117" y="139171"/>
                      <a:pt x="205117" y="139171"/>
                    </a:cubicBezTo>
                    <a:cubicBezTo>
                      <a:pt x="205756" y="139171"/>
                      <a:pt x="206395" y="139171"/>
                      <a:pt x="207034" y="139171"/>
                    </a:cubicBezTo>
                    <a:cubicBezTo>
                      <a:pt x="207034" y="139171"/>
                      <a:pt x="207673" y="139171"/>
                      <a:pt x="207673" y="139171"/>
                    </a:cubicBezTo>
                    <a:cubicBezTo>
                      <a:pt x="207673" y="139171"/>
                      <a:pt x="207673" y="139171"/>
                      <a:pt x="208312" y="139171"/>
                    </a:cubicBezTo>
                    <a:lnTo>
                      <a:pt x="240261" y="151939"/>
                    </a:lnTo>
                    <a:cubicBezTo>
                      <a:pt x="240261" y="151939"/>
                      <a:pt x="240900" y="151939"/>
                      <a:pt x="240900" y="151939"/>
                    </a:cubicBezTo>
                    <a:cubicBezTo>
                      <a:pt x="240900" y="151939"/>
                      <a:pt x="240900" y="151939"/>
                      <a:pt x="240900" y="151939"/>
                    </a:cubicBezTo>
                    <a:cubicBezTo>
                      <a:pt x="244735" y="153854"/>
                      <a:pt x="263905" y="152577"/>
                      <a:pt x="270295" y="148747"/>
                    </a:cubicBezTo>
                    <a:cubicBezTo>
                      <a:pt x="273490" y="146832"/>
                      <a:pt x="277323" y="147470"/>
                      <a:pt x="279240" y="150662"/>
                    </a:cubicBezTo>
                    <a:cubicBezTo>
                      <a:pt x="281157" y="153854"/>
                      <a:pt x="280518" y="157684"/>
                      <a:pt x="277323" y="159600"/>
                    </a:cubicBezTo>
                    <a:cubicBezTo>
                      <a:pt x="272850" y="162792"/>
                      <a:pt x="265182" y="164707"/>
                      <a:pt x="257515" y="165984"/>
                    </a:cubicBezTo>
                    <a:cubicBezTo>
                      <a:pt x="259431" y="168537"/>
                      <a:pt x="261987" y="171729"/>
                      <a:pt x="264544" y="174921"/>
                    </a:cubicBezTo>
                    <a:cubicBezTo>
                      <a:pt x="267100" y="178113"/>
                      <a:pt x="270295" y="181944"/>
                      <a:pt x="273490" y="185774"/>
                    </a:cubicBezTo>
                    <a:lnTo>
                      <a:pt x="300327" y="174921"/>
                    </a:lnTo>
                    <a:cubicBezTo>
                      <a:pt x="303522" y="173644"/>
                      <a:pt x="307356" y="174921"/>
                      <a:pt x="308634" y="178752"/>
                    </a:cubicBezTo>
                    <a:cubicBezTo>
                      <a:pt x="311190" y="180667"/>
                      <a:pt x="309912" y="184497"/>
                      <a:pt x="306078" y="185774"/>
                    </a:cubicBezTo>
                    <a:close/>
                  </a:path>
                </a:pathLst>
              </a:custGeom>
              <a:grpFill/>
              <a:ln w="6390" cap="flat">
                <a:noFill/>
                <a:prstDash val="solid"/>
                <a:miter/>
              </a:ln>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600" b="0" i="0" u="none" strike="noStrike" kern="0" cap="none" spc="0" normalizeH="0" baseline="0" noProof="0" dirty="0">
                  <a:ln>
                    <a:noFill/>
                  </a:ln>
                  <a:solidFill>
                    <a:srgbClr val="000000"/>
                  </a:solidFill>
                  <a:effectLst/>
                  <a:uLnTx/>
                  <a:uFillTx/>
                  <a:latin typeface="BIZ UD明朝 Medium" panose="02020500000000000000" pitchFamily="17" charset="-128"/>
                  <a:ea typeface="BIZ UD明朝 Medium" panose="02020500000000000000" pitchFamily="17" charset="-128"/>
                  <a:cs typeface="+mn-cs"/>
                  <a:sym typeface="+mn-lt"/>
                </a:endParaRPr>
              </a:p>
            </p:txBody>
          </p:sp>
        </p:grpSp>
      </p:grpSp>
      <p:grpSp>
        <p:nvGrpSpPr>
          <p:cNvPr id="20" name="グループ化 19">
            <a:extLst>
              <a:ext uri="{FF2B5EF4-FFF2-40B4-BE49-F238E27FC236}">
                <a16:creationId xmlns:a16="http://schemas.microsoft.com/office/drawing/2014/main" id="{B66FF933-4EA6-57F7-6DDD-521D11F7BFF5}"/>
              </a:ext>
            </a:extLst>
          </p:cNvPr>
          <p:cNvGrpSpPr/>
          <p:nvPr/>
        </p:nvGrpSpPr>
        <p:grpSpPr>
          <a:xfrm>
            <a:off x="508799" y="1604624"/>
            <a:ext cx="1163465" cy="1080000"/>
            <a:chOff x="797912" y="1528424"/>
            <a:chExt cx="1163465" cy="1080000"/>
          </a:xfrm>
        </p:grpSpPr>
        <p:sp>
          <p:nvSpPr>
            <p:cNvPr id="21" name="正方形/長方形 20">
              <a:extLst>
                <a:ext uri="{FF2B5EF4-FFF2-40B4-BE49-F238E27FC236}">
                  <a16:creationId xmlns:a16="http://schemas.microsoft.com/office/drawing/2014/main" id="{C706577A-33D7-68D8-BB54-006733F1AB77}"/>
                </a:ext>
              </a:extLst>
            </p:cNvPr>
            <p:cNvSpPr/>
            <p:nvPr/>
          </p:nvSpPr>
          <p:spPr bwMode="gray">
            <a:xfrm>
              <a:off x="797912" y="1528424"/>
              <a:ext cx="1163465" cy="10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324000" rIns="72000" bIns="72000" rtlCol="0" anchor="t" anchorCtr="0"/>
            <a:lstStyle/>
            <a:p>
              <a:pPr algn="ctr"/>
              <a:endParaRPr lang="en-US" altLang="ja-JP" sz="1200" b="1" dirty="0">
                <a:solidFill>
                  <a:schemeClr val="tx1">
                    <a:lumMod val="85000"/>
                    <a:lumOff val="15000"/>
                  </a:schemeClr>
                </a:solidFill>
                <a:latin typeface="+mn-ea"/>
                <a:sym typeface="+mn-lt"/>
              </a:endParaRPr>
            </a:p>
            <a:p>
              <a:pPr algn="ctr"/>
              <a:endParaRPr lang="en-US" altLang="ja-JP" sz="1200" b="1" dirty="0">
                <a:solidFill>
                  <a:schemeClr val="tx1">
                    <a:lumMod val="85000"/>
                    <a:lumOff val="15000"/>
                  </a:schemeClr>
                </a:solidFill>
                <a:latin typeface="+mn-ea"/>
                <a:sym typeface="+mn-lt"/>
              </a:endParaRPr>
            </a:p>
            <a:p>
              <a:pPr algn="ctr"/>
              <a:r>
                <a:rPr lang="ja-JP" altLang="en-US" sz="1200" b="1" dirty="0">
                  <a:solidFill>
                    <a:schemeClr val="tx1">
                      <a:lumMod val="85000"/>
                      <a:lumOff val="15000"/>
                    </a:schemeClr>
                  </a:solidFill>
                  <a:latin typeface="+mn-ea"/>
                  <a:sym typeface="+mn-lt"/>
                </a:rPr>
                <a:t>革新性</a:t>
              </a:r>
              <a:endParaRPr lang="en-US" altLang="ja-JP" sz="1200" b="1" dirty="0">
                <a:solidFill>
                  <a:schemeClr val="tx1">
                    <a:lumMod val="85000"/>
                    <a:lumOff val="15000"/>
                  </a:schemeClr>
                </a:solidFill>
                <a:latin typeface="+mn-ea"/>
                <a:sym typeface="+mn-lt"/>
              </a:endParaRPr>
            </a:p>
          </p:txBody>
        </p:sp>
        <p:grpSp>
          <p:nvGrpSpPr>
            <p:cNvPr id="22" name="グループ化 21">
              <a:extLst>
                <a:ext uri="{FF2B5EF4-FFF2-40B4-BE49-F238E27FC236}">
                  <a16:creationId xmlns:a16="http://schemas.microsoft.com/office/drawing/2014/main" id="{7D4BF389-D929-577F-E320-E407CA299B1F}"/>
                </a:ext>
              </a:extLst>
            </p:cNvPr>
            <p:cNvGrpSpPr>
              <a:grpSpLocks noChangeAspect="1"/>
            </p:cNvGrpSpPr>
            <p:nvPr/>
          </p:nvGrpSpPr>
          <p:grpSpPr bwMode="gray">
            <a:xfrm>
              <a:off x="1181455" y="1751252"/>
              <a:ext cx="396000" cy="396000"/>
              <a:chOff x="5099169" y="2371173"/>
              <a:chExt cx="342070" cy="361971"/>
            </a:xfrm>
            <a:solidFill>
              <a:srgbClr val="90326D"/>
            </a:solidFill>
          </p:grpSpPr>
          <p:sp>
            <p:nvSpPr>
              <p:cNvPr id="23" name="Graphic 4">
                <a:extLst>
                  <a:ext uri="{FF2B5EF4-FFF2-40B4-BE49-F238E27FC236}">
                    <a16:creationId xmlns:a16="http://schemas.microsoft.com/office/drawing/2014/main" id="{E92BFBB3-EA74-2994-5565-5796DCD0DB6B}"/>
                  </a:ext>
                </a:extLst>
              </p:cNvPr>
              <p:cNvSpPr/>
              <p:nvPr/>
            </p:nvSpPr>
            <p:spPr bwMode="gray">
              <a:xfrm>
                <a:off x="5219404" y="2466295"/>
                <a:ext cx="101600" cy="152577"/>
              </a:xfrm>
              <a:custGeom>
                <a:avLst/>
                <a:gdLst>
                  <a:gd name="connsiteX0" fmla="*/ 63899 w 101600"/>
                  <a:gd name="connsiteY0" fmla="*/ 56179 h 152577"/>
                  <a:gd name="connsiteX1" fmla="*/ 63261 w 101600"/>
                  <a:gd name="connsiteY1" fmla="*/ 49795 h 152577"/>
                  <a:gd name="connsiteX2" fmla="*/ 85625 w 101600"/>
                  <a:gd name="connsiteY2" fmla="*/ 0 h 152577"/>
                  <a:gd name="connsiteX3" fmla="*/ 33867 w 101600"/>
                  <a:gd name="connsiteY3" fmla="*/ 0 h 152577"/>
                  <a:gd name="connsiteX4" fmla="*/ 0 w 101600"/>
                  <a:gd name="connsiteY4" fmla="*/ 79161 h 152577"/>
                  <a:gd name="connsiteX5" fmla="*/ 30033 w 101600"/>
                  <a:gd name="connsiteY5" fmla="*/ 79161 h 152577"/>
                  <a:gd name="connsiteX6" fmla="*/ 35145 w 101600"/>
                  <a:gd name="connsiteY6" fmla="*/ 81715 h 152577"/>
                  <a:gd name="connsiteX7" fmla="*/ 36423 w 101600"/>
                  <a:gd name="connsiteY7" fmla="*/ 87460 h 152577"/>
                  <a:gd name="connsiteX8" fmla="*/ 17892 w 101600"/>
                  <a:gd name="connsiteY8" fmla="*/ 152577 h 152577"/>
                  <a:gd name="connsiteX9" fmla="*/ 101600 w 101600"/>
                  <a:gd name="connsiteY9" fmla="*/ 59371 h 152577"/>
                  <a:gd name="connsiteX10" fmla="*/ 69650 w 101600"/>
                  <a:gd name="connsiteY10" fmla="*/ 59371 h 152577"/>
                  <a:gd name="connsiteX11" fmla="*/ 63899 w 101600"/>
                  <a:gd name="connsiteY11" fmla="*/ 56179 h 15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1600" h="152577">
                    <a:moveTo>
                      <a:pt x="63899" y="56179"/>
                    </a:moveTo>
                    <a:cubicBezTo>
                      <a:pt x="62622" y="54264"/>
                      <a:pt x="62622" y="51710"/>
                      <a:pt x="63261" y="49795"/>
                    </a:cubicBezTo>
                    <a:lnTo>
                      <a:pt x="85625" y="0"/>
                    </a:lnTo>
                    <a:lnTo>
                      <a:pt x="33867" y="0"/>
                    </a:lnTo>
                    <a:lnTo>
                      <a:pt x="0" y="79161"/>
                    </a:lnTo>
                    <a:lnTo>
                      <a:pt x="30033" y="79161"/>
                    </a:lnTo>
                    <a:cubicBezTo>
                      <a:pt x="31950" y="79161"/>
                      <a:pt x="33867" y="79800"/>
                      <a:pt x="35145" y="81715"/>
                    </a:cubicBezTo>
                    <a:cubicBezTo>
                      <a:pt x="36423" y="83630"/>
                      <a:pt x="36423" y="85545"/>
                      <a:pt x="36423" y="87460"/>
                    </a:cubicBezTo>
                    <a:lnTo>
                      <a:pt x="17892" y="152577"/>
                    </a:lnTo>
                    <a:lnTo>
                      <a:pt x="101600" y="59371"/>
                    </a:lnTo>
                    <a:lnTo>
                      <a:pt x="69650" y="59371"/>
                    </a:lnTo>
                    <a:cubicBezTo>
                      <a:pt x="67094" y="59371"/>
                      <a:pt x="65177" y="58094"/>
                      <a:pt x="63899" y="56179"/>
                    </a:cubicBezTo>
                    <a:close/>
                  </a:path>
                </a:pathLst>
              </a:custGeom>
              <a:grpFill/>
              <a:ln w="6390" cap="flat">
                <a:noFill/>
                <a:prstDash val="solid"/>
                <a:miter/>
              </a:ln>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black"/>
                  </a:solidFill>
                  <a:effectLst/>
                  <a:uLnTx/>
                  <a:uFillTx/>
                  <a:latin typeface="BIZ UD明朝 Medium" panose="02020500000000000000" pitchFamily="17" charset="-128"/>
                  <a:ea typeface="BIZ UD明朝 Medium" panose="02020500000000000000" pitchFamily="17" charset="-128"/>
                  <a:sym typeface="+mn-lt"/>
                </a:endParaRPr>
              </a:p>
            </p:txBody>
          </p:sp>
          <p:sp>
            <p:nvSpPr>
              <p:cNvPr id="24" name="Graphic 4">
                <a:extLst>
                  <a:ext uri="{FF2B5EF4-FFF2-40B4-BE49-F238E27FC236}">
                    <a16:creationId xmlns:a16="http://schemas.microsoft.com/office/drawing/2014/main" id="{7A9787CF-1CE4-0204-0CF9-34BBAC05B3E9}"/>
                  </a:ext>
                </a:extLst>
              </p:cNvPr>
              <p:cNvSpPr/>
              <p:nvPr/>
            </p:nvSpPr>
            <p:spPr bwMode="gray">
              <a:xfrm>
                <a:off x="5099169" y="2371173"/>
                <a:ext cx="342070" cy="361971"/>
              </a:xfrm>
              <a:custGeom>
                <a:avLst/>
                <a:gdLst>
                  <a:gd name="connsiteX0" fmla="*/ 181474 w 362309"/>
                  <a:gd name="connsiteY0" fmla="*/ 0 h 361971"/>
                  <a:gd name="connsiteX1" fmla="*/ 0 w 362309"/>
                  <a:gd name="connsiteY1" fmla="*/ 180667 h 361971"/>
                  <a:gd name="connsiteX2" fmla="*/ 180835 w 362309"/>
                  <a:gd name="connsiteY2" fmla="*/ 361972 h 361971"/>
                  <a:gd name="connsiteX3" fmla="*/ 362310 w 362309"/>
                  <a:gd name="connsiteY3" fmla="*/ 181305 h 361971"/>
                  <a:gd name="connsiteX4" fmla="*/ 362310 w 362309"/>
                  <a:gd name="connsiteY4" fmla="*/ 181305 h 361971"/>
                  <a:gd name="connsiteX5" fmla="*/ 181474 w 362309"/>
                  <a:gd name="connsiteY5" fmla="*/ 0 h 361971"/>
                  <a:gd name="connsiteX6" fmla="*/ 181474 w 362309"/>
                  <a:gd name="connsiteY6" fmla="*/ 0 h 361971"/>
                  <a:gd name="connsiteX7" fmla="*/ 248569 w 362309"/>
                  <a:gd name="connsiteY7" fmla="*/ 152577 h 361971"/>
                  <a:gd name="connsiteX8" fmla="*/ 136745 w 362309"/>
                  <a:gd name="connsiteY8" fmla="*/ 277065 h 361971"/>
                  <a:gd name="connsiteX9" fmla="*/ 129077 w 362309"/>
                  <a:gd name="connsiteY9" fmla="*/ 278342 h 361971"/>
                  <a:gd name="connsiteX10" fmla="*/ 125882 w 362309"/>
                  <a:gd name="connsiteY10" fmla="*/ 271319 h 361971"/>
                  <a:gd name="connsiteX11" fmla="*/ 149525 w 362309"/>
                  <a:gd name="connsiteY11" fmla="*/ 187689 h 361971"/>
                  <a:gd name="connsiteX12" fmla="*/ 118853 w 362309"/>
                  <a:gd name="connsiteY12" fmla="*/ 187689 h 361971"/>
                  <a:gd name="connsiteX13" fmla="*/ 113741 w 362309"/>
                  <a:gd name="connsiteY13" fmla="*/ 184497 h 361971"/>
                  <a:gd name="connsiteX14" fmla="*/ 113102 w 362309"/>
                  <a:gd name="connsiteY14" fmla="*/ 178113 h 361971"/>
                  <a:gd name="connsiteX15" fmla="*/ 152720 w 362309"/>
                  <a:gd name="connsiteY15" fmla="*/ 86184 h 361971"/>
                  <a:gd name="connsiteX16" fmla="*/ 158470 w 362309"/>
                  <a:gd name="connsiteY16" fmla="*/ 82354 h 361971"/>
                  <a:gd name="connsiteX17" fmla="*/ 223648 w 362309"/>
                  <a:gd name="connsiteY17" fmla="*/ 82354 h 361971"/>
                  <a:gd name="connsiteX18" fmla="*/ 228760 w 362309"/>
                  <a:gd name="connsiteY18" fmla="*/ 85546 h 361971"/>
                  <a:gd name="connsiteX19" fmla="*/ 229399 w 362309"/>
                  <a:gd name="connsiteY19" fmla="*/ 91930 h 361971"/>
                  <a:gd name="connsiteX20" fmla="*/ 207673 w 362309"/>
                  <a:gd name="connsiteY20" fmla="*/ 141724 h 361971"/>
                  <a:gd name="connsiteX21" fmla="*/ 244096 w 362309"/>
                  <a:gd name="connsiteY21" fmla="*/ 141724 h 361971"/>
                  <a:gd name="connsiteX22" fmla="*/ 250486 w 362309"/>
                  <a:gd name="connsiteY22" fmla="*/ 148108 h 361971"/>
                  <a:gd name="connsiteX23" fmla="*/ 248569 w 362309"/>
                  <a:gd name="connsiteY23" fmla="*/ 152577 h 361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2309" h="361971">
                    <a:moveTo>
                      <a:pt x="181474" y="0"/>
                    </a:moveTo>
                    <a:cubicBezTo>
                      <a:pt x="81152" y="0"/>
                      <a:pt x="0" y="81077"/>
                      <a:pt x="0" y="180667"/>
                    </a:cubicBezTo>
                    <a:cubicBezTo>
                      <a:pt x="0" y="280257"/>
                      <a:pt x="81152" y="361972"/>
                      <a:pt x="180835" y="361972"/>
                    </a:cubicBezTo>
                    <a:cubicBezTo>
                      <a:pt x="281157" y="361972"/>
                      <a:pt x="362310" y="280895"/>
                      <a:pt x="362310" y="181305"/>
                    </a:cubicBezTo>
                    <a:cubicBezTo>
                      <a:pt x="362310" y="181305"/>
                      <a:pt x="362310" y="181305"/>
                      <a:pt x="362310" y="181305"/>
                    </a:cubicBezTo>
                    <a:cubicBezTo>
                      <a:pt x="362310" y="81077"/>
                      <a:pt x="281157" y="0"/>
                      <a:pt x="181474" y="0"/>
                    </a:cubicBezTo>
                    <a:cubicBezTo>
                      <a:pt x="181474" y="0"/>
                      <a:pt x="181474" y="0"/>
                      <a:pt x="181474" y="0"/>
                    </a:cubicBezTo>
                    <a:close/>
                    <a:moveTo>
                      <a:pt x="248569" y="152577"/>
                    </a:moveTo>
                    <a:lnTo>
                      <a:pt x="136745" y="277065"/>
                    </a:lnTo>
                    <a:cubicBezTo>
                      <a:pt x="134828" y="278980"/>
                      <a:pt x="131633" y="279619"/>
                      <a:pt x="129077" y="278342"/>
                    </a:cubicBezTo>
                    <a:cubicBezTo>
                      <a:pt x="126521" y="277065"/>
                      <a:pt x="125243" y="273873"/>
                      <a:pt x="125882" y="271319"/>
                    </a:cubicBezTo>
                    <a:lnTo>
                      <a:pt x="149525" y="187689"/>
                    </a:lnTo>
                    <a:lnTo>
                      <a:pt x="118853" y="187689"/>
                    </a:lnTo>
                    <a:cubicBezTo>
                      <a:pt x="116936" y="187689"/>
                      <a:pt x="115019" y="186412"/>
                      <a:pt x="113741" y="184497"/>
                    </a:cubicBezTo>
                    <a:cubicBezTo>
                      <a:pt x="112463" y="182582"/>
                      <a:pt x="112463" y="180667"/>
                      <a:pt x="113102" y="178113"/>
                    </a:cubicBezTo>
                    <a:lnTo>
                      <a:pt x="152720" y="86184"/>
                    </a:lnTo>
                    <a:cubicBezTo>
                      <a:pt x="153997" y="83630"/>
                      <a:pt x="155915" y="82354"/>
                      <a:pt x="158470" y="82354"/>
                    </a:cubicBezTo>
                    <a:lnTo>
                      <a:pt x="223648" y="82354"/>
                    </a:lnTo>
                    <a:cubicBezTo>
                      <a:pt x="225565" y="82354"/>
                      <a:pt x="228121" y="83630"/>
                      <a:pt x="228760" y="85546"/>
                    </a:cubicBezTo>
                    <a:cubicBezTo>
                      <a:pt x="230038" y="87461"/>
                      <a:pt x="230038" y="90014"/>
                      <a:pt x="229399" y="91930"/>
                    </a:cubicBezTo>
                    <a:lnTo>
                      <a:pt x="207673" y="141724"/>
                    </a:lnTo>
                    <a:lnTo>
                      <a:pt x="244096" y="141724"/>
                    </a:lnTo>
                    <a:cubicBezTo>
                      <a:pt x="247929" y="141724"/>
                      <a:pt x="250486" y="144916"/>
                      <a:pt x="250486" y="148108"/>
                    </a:cubicBezTo>
                    <a:cubicBezTo>
                      <a:pt x="249846" y="149385"/>
                      <a:pt x="249208" y="151300"/>
                      <a:pt x="248569" y="152577"/>
                    </a:cubicBezTo>
                    <a:close/>
                  </a:path>
                </a:pathLst>
              </a:custGeom>
              <a:grpFill/>
              <a:ln w="6390" cap="flat">
                <a:noFill/>
                <a:prstDash val="solid"/>
                <a:miter/>
              </a:ln>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black"/>
                  </a:solidFill>
                  <a:effectLst/>
                  <a:uLnTx/>
                  <a:uFillTx/>
                  <a:latin typeface="BIZ UD明朝 Medium" panose="02020500000000000000" pitchFamily="17" charset="-128"/>
                  <a:ea typeface="BIZ UD明朝 Medium" panose="02020500000000000000" pitchFamily="17" charset="-128"/>
                  <a:sym typeface="+mn-lt"/>
                </a:endParaRPr>
              </a:p>
            </p:txBody>
          </p:sp>
        </p:grpSp>
      </p:grpSp>
      <p:grpSp>
        <p:nvGrpSpPr>
          <p:cNvPr id="25" name="グループ化 24">
            <a:extLst>
              <a:ext uri="{FF2B5EF4-FFF2-40B4-BE49-F238E27FC236}">
                <a16:creationId xmlns:a16="http://schemas.microsoft.com/office/drawing/2014/main" id="{01587355-F6F0-7799-447A-14CA0EDFF4A3}"/>
              </a:ext>
            </a:extLst>
          </p:cNvPr>
          <p:cNvGrpSpPr/>
          <p:nvPr/>
        </p:nvGrpSpPr>
        <p:grpSpPr>
          <a:xfrm>
            <a:off x="508799" y="5359731"/>
            <a:ext cx="1163465" cy="1080000"/>
            <a:chOff x="797912" y="5283531"/>
            <a:chExt cx="1163465" cy="1080000"/>
          </a:xfrm>
        </p:grpSpPr>
        <p:sp>
          <p:nvSpPr>
            <p:cNvPr id="26" name="正方形/長方形 25">
              <a:extLst>
                <a:ext uri="{FF2B5EF4-FFF2-40B4-BE49-F238E27FC236}">
                  <a16:creationId xmlns:a16="http://schemas.microsoft.com/office/drawing/2014/main" id="{2D7D19F0-3F9A-028B-CE51-EDA1F3A28CB2}"/>
                </a:ext>
              </a:extLst>
            </p:cNvPr>
            <p:cNvSpPr/>
            <p:nvPr/>
          </p:nvSpPr>
          <p:spPr bwMode="gray">
            <a:xfrm>
              <a:off x="797912" y="5283531"/>
              <a:ext cx="1163465" cy="10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324000" rIns="72000" bIns="72000" rtlCol="0" anchor="t" anchorCtr="0"/>
            <a:lstStyle/>
            <a:p>
              <a:pPr algn="ctr"/>
              <a:endParaRPr lang="en-US" altLang="ja-JP" sz="1200" b="1" dirty="0">
                <a:solidFill>
                  <a:schemeClr val="tx1">
                    <a:lumMod val="85000"/>
                    <a:lumOff val="15000"/>
                  </a:schemeClr>
                </a:solidFill>
                <a:latin typeface="+mn-ea"/>
                <a:sym typeface="+mn-lt"/>
              </a:endParaRPr>
            </a:p>
            <a:p>
              <a:pPr algn="ctr"/>
              <a:endParaRPr lang="en-US" altLang="ja-JP" sz="1200" b="1" dirty="0">
                <a:solidFill>
                  <a:schemeClr val="tx1">
                    <a:lumMod val="85000"/>
                    <a:lumOff val="15000"/>
                  </a:schemeClr>
                </a:solidFill>
                <a:latin typeface="+mn-ea"/>
                <a:sym typeface="+mn-lt"/>
              </a:endParaRPr>
            </a:p>
            <a:p>
              <a:pPr algn="ctr"/>
              <a:r>
                <a:rPr lang="ja-JP" altLang="en-US" sz="1200" b="1" dirty="0">
                  <a:solidFill>
                    <a:schemeClr val="tx1">
                      <a:lumMod val="85000"/>
                      <a:lumOff val="15000"/>
                    </a:schemeClr>
                  </a:solidFill>
                  <a:latin typeface="+mn-ea"/>
                  <a:sym typeface="+mn-lt"/>
                </a:rPr>
                <a:t>インパクト</a:t>
              </a:r>
              <a:endParaRPr kumimoji="1" lang="ja-JP" altLang="en-US" sz="1200" b="1" dirty="0">
                <a:solidFill>
                  <a:schemeClr val="tx1">
                    <a:lumMod val="85000"/>
                    <a:lumOff val="15000"/>
                  </a:schemeClr>
                </a:solidFill>
                <a:latin typeface="+mn-ea"/>
                <a:sym typeface="+mn-lt"/>
              </a:endParaRPr>
            </a:p>
          </p:txBody>
        </p:sp>
        <p:grpSp>
          <p:nvGrpSpPr>
            <p:cNvPr id="27" name="Graphic 4">
              <a:extLst>
                <a:ext uri="{FF2B5EF4-FFF2-40B4-BE49-F238E27FC236}">
                  <a16:creationId xmlns:a16="http://schemas.microsoft.com/office/drawing/2014/main" id="{4BA10D55-70F9-3E4A-05AA-CD51FDC0E8F5}"/>
                </a:ext>
              </a:extLst>
            </p:cNvPr>
            <p:cNvGrpSpPr>
              <a:grpSpLocks noChangeAspect="1"/>
            </p:cNvGrpSpPr>
            <p:nvPr/>
          </p:nvGrpSpPr>
          <p:grpSpPr bwMode="gray">
            <a:xfrm>
              <a:off x="1179325" y="5488995"/>
              <a:ext cx="396000" cy="396000"/>
              <a:chOff x="905454" y="2855717"/>
              <a:chExt cx="342392" cy="361971"/>
            </a:xfrm>
            <a:solidFill>
              <a:srgbClr val="90326D"/>
            </a:solidFill>
          </p:grpSpPr>
          <p:sp>
            <p:nvSpPr>
              <p:cNvPr id="28" name="Graphic 4">
                <a:extLst>
                  <a:ext uri="{FF2B5EF4-FFF2-40B4-BE49-F238E27FC236}">
                    <a16:creationId xmlns:a16="http://schemas.microsoft.com/office/drawing/2014/main" id="{90771B09-B605-2FE9-FBDE-A32758CFEF2B}"/>
                  </a:ext>
                </a:extLst>
              </p:cNvPr>
              <p:cNvSpPr/>
              <p:nvPr/>
            </p:nvSpPr>
            <p:spPr bwMode="gray">
              <a:xfrm>
                <a:off x="1082455" y="3031277"/>
                <a:ext cx="7668" cy="8937"/>
              </a:xfrm>
              <a:custGeom>
                <a:avLst/>
                <a:gdLst>
                  <a:gd name="connsiteX0" fmla="*/ 4473 w 7668"/>
                  <a:gd name="connsiteY0" fmla="*/ 7022 h 8937"/>
                  <a:gd name="connsiteX1" fmla="*/ 7668 w 7668"/>
                  <a:gd name="connsiteY1" fmla="*/ 638 h 8937"/>
                  <a:gd name="connsiteX2" fmla="*/ 7029 w 7668"/>
                  <a:gd name="connsiteY2" fmla="*/ 0 h 8937"/>
                  <a:gd name="connsiteX3" fmla="*/ 0 w 7668"/>
                  <a:gd name="connsiteY3" fmla="*/ 7022 h 8937"/>
                  <a:gd name="connsiteX4" fmla="*/ 2556 w 7668"/>
                  <a:gd name="connsiteY4" fmla="*/ 8938 h 89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68" h="8937">
                    <a:moveTo>
                      <a:pt x="4473" y="7022"/>
                    </a:moveTo>
                    <a:lnTo>
                      <a:pt x="7668" y="638"/>
                    </a:lnTo>
                    <a:lnTo>
                      <a:pt x="7029" y="0"/>
                    </a:lnTo>
                    <a:lnTo>
                      <a:pt x="0" y="7022"/>
                    </a:lnTo>
                    <a:lnTo>
                      <a:pt x="2556" y="8938"/>
                    </a:lnTo>
                    <a:close/>
                  </a:path>
                </a:pathLst>
              </a:custGeom>
              <a:grpFill/>
              <a:ln w="6390" cap="flat">
                <a:noFill/>
                <a:prstDash val="solid"/>
                <a:miter/>
              </a:ln>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black"/>
                  </a:solidFill>
                  <a:effectLst/>
                  <a:uLnTx/>
                  <a:uFillTx/>
                  <a:latin typeface="BIZ UD明朝 Medium" panose="02020500000000000000" pitchFamily="17" charset="-128"/>
                  <a:ea typeface="BIZ UD明朝 Medium" panose="02020500000000000000" pitchFamily="17" charset="-128"/>
                  <a:sym typeface="+mn-lt"/>
                </a:endParaRPr>
              </a:p>
            </p:txBody>
          </p:sp>
          <p:sp>
            <p:nvSpPr>
              <p:cNvPr id="29" name="Graphic 4">
                <a:extLst>
                  <a:ext uri="{FF2B5EF4-FFF2-40B4-BE49-F238E27FC236}">
                    <a16:creationId xmlns:a16="http://schemas.microsoft.com/office/drawing/2014/main" id="{7EDAB521-CB04-A1CB-7260-189FF8A6D52D}"/>
                  </a:ext>
                </a:extLst>
              </p:cNvPr>
              <p:cNvSpPr/>
              <p:nvPr/>
            </p:nvSpPr>
            <p:spPr bwMode="gray">
              <a:xfrm>
                <a:off x="1003220" y="2935027"/>
                <a:ext cx="107989" cy="75182"/>
              </a:xfrm>
              <a:custGeom>
                <a:avLst/>
                <a:gdLst>
                  <a:gd name="connsiteX0" fmla="*/ 1278 w 107989"/>
                  <a:gd name="connsiteY0" fmla="*/ 44540 h 75182"/>
                  <a:gd name="connsiteX1" fmla="*/ 12780 w 107989"/>
                  <a:gd name="connsiteY1" fmla="*/ 50285 h 75182"/>
                  <a:gd name="connsiteX2" fmla="*/ 16614 w 107989"/>
                  <a:gd name="connsiteY2" fmla="*/ 56031 h 75182"/>
                  <a:gd name="connsiteX3" fmla="*/ 16614 w 107989"/>
                  <a:gd name="connsiteY3" fmla="*/ 61138 h 75182"/>
                  <a:gd name="connsiteX4" fmla="*/ 18531 w 107989"/>
                  <a:gd name="connsiteY4" fmla="*/ 69437 h 75182"/>
                  <a:gd name="connsiteX5" fmla="*/ 21087 w 107989"/>
                  <a:gd name="connsiteY5" fmla="*/ 59861 h 75182"/>
                  <a:gd name="connsiteX6" fmla="*/ 23004 w 107989"/>
                  <a:gd name="connsiteY6" fmla="*/ 56669 h 75182"/>
                  <a:gd name="connsiteX7" fmla="*/ 28755 w 107989"/>
                  <a:gd name="connsiteY7" fmla="*/ 50924 h 75182"/>
                  <a:gd name="connsiteX8" fmla="*/ 35784 w 107989"/>
                  <a:gd name="connsiteY8" fmla="*/ 49647 h 75182"/>
                  <a:gd name="connsiteX9" fmla="*/ 47285 w 107989"/>
                  <a:gd name="connsiteY9" fmla="*/ 55392 h 75182"/>
                  <a:gd name="connsiteX10" fmla="*/ 51119 w 107989"/>
                  <a:gd name="connsiteY10" fmla="*/ 61138 h 75182"/>
                  <a:gd name="connsiteX11" fmla="*/ 51119 w 107989"/>
                  <a:gd name="connsiteY11" fmla="*/ 64968 h 75182"/>
                  <a:gd name="connsiteX12" fmla="*/ 54314 w 107989"/>
                  <a:gd name="connsiteY12" fmla="*/ 71352 h 75182"/>
                  <a:gd name="connsiteX13" fmla="*/ 56231 w 107989"/>
                  <a:gd name="connsiteY13" fmla="*/ 71352 h 75182"/>
                  <a:gd name="connsiteX14" fmla="*/ 58787 w 107989"/>
                  <a:gd name="connsiteY14" fmla="*/ 71991 h 75182"/>
                  <a:gd name="connsiteX15" fmla="*/ 65177 w 107989"/>
                  <a:gd name="connsiteY15" fmla="*/ 75183 h 75182"/>
                  <a:gd name="connsiteX16" fmla="*/ 60704 w 107989"/>
                  <a:gd name="connsiteY16" fmla="*/ 62415 h 75182"/>
                  <a:gd name="connsiteX17" fmla="*/ 61343 w 107989"/>
                  <a:gd name="connsiteY17" fmla="*/ 56669 h 75182"/>
                  <a:gd name="connsiteX18" fmla="*/ 66455 w 107989"/>
                  <a:gd name="connsiteY18" fmla="*/ 54116 h 75182"/>
                  <a:gd name="connsiteX19" fmla="*/ 75401 w 107989"/>
                  <a:gd name="connsiteY19" fmla="*/ 54116 h 75182"/>
                  <a:gd name="connsiteX20" fmla="*/ 83069 w 107989"/>
                  <a:gd name="connsiteY20" fmla="*/ 46455 h 75182"/>
                  <a:gd name="connsiteX21" fmla="*/ 83069 w 107989"/>
                  <a:gd name="connsiteY21" fmla="*/ 45178 h 75182"/>
                  <a:gd name="connsiteX22" fmla="*/ 77957 w 107989"/>
                  <a:gd name="connsiteY22" fmla="*/ 34964 h 75182"/>
                  <a:gd name="connsiteX23" fmla="*/ 79235 w 107989"/>
                  <a:gd name="connsiteY23" fmla="*/ 27941 h 75182"/>
                  <a:gd name="connsiteX24" fmla="*/ 84986 w 107989"/>
                  <a:gd name="connsiteY24" fmla="*/ 22196 h 75182"/>
                  <a:gd name="connsiteX25" fmla="*/ 89459 w 107989"/>
                  <a:gd name="connsiteY25" fmla="*/ 20281 h 75182"/>
                  <a:gd name="connsiteX26" fmla="*/ 95210 w 107989"/>
                  <a:gd name="connsiteY26" fmla="*/ 20281 h 75182"/>
                  <a:gd name="connsiteX27" fmla="*/ 97766 w 107989"/>
                  <a:gd name="connsiteY27" fmla="*/ 20919 h 75182"/>
                  <a:gd name="connsiteX28" fmla="*/ 104795 w 107989"/>
                  <a:gd name="connsiteY28" fmla="*/ 24749 h 75182"/>
                  <a:gd name="connsiteX29" fmla="*/ 105434 w 107989"/>
                  <a:gd name="connsiteY29" fmla="*/ 24111 h 75182"/>
                  <a:gd name="connsiteX30" fmla="*/ 101600 w 107989"/>
                  <a:gd name="connsiteY30" fmla="*/ 20281 h 75182"/>
                  <a:gd name="connsiteX31" fmla="*/ 99683 w 107989"/>
                  <a:gd name="connsiteY31" fmla="*/ 15812 h 75182"/>
                  <a:gd name="connsiteX32" fmla="*/ 99683 w 107989"/>
                  <a:gd name="connsiteY32" fmla="*/ 10066 h 75182"/>
                  <a:gd name="connsiteX33" fmla="*/ 104156 w 107989"/>
                  <a:gd name="connsiteY33" fmla="*/ 4321 h 75182"/>
                  <a:gd name="connsiteX34" fmla="*/ 107990 w 107989"/>
                  <a:gd name="connsiteY34" fmla="*/ 3044 h 75182"/>
                  <a:gd name="connsiteX35" fmla="*/ 0 w 107989"/>
                  <a:gd name="connsiteY35" fmla="*/ 43901 h 75182"/>
                  <a:gd name="connsiteX36" fmla="*/ 1278 w 107989"/>
                  <a:gd name="connsiteY36" fmla="*/ 44540 h 75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07989" h="75182">
                    <a:moveTo>
                      <a:pt x="1278" y="44540"/>
                    </a:moveTo>
                    <a:lnTo>
                      <a:pt x="12780" y="50285"/>
                    </a:lnTo>
                    <a:cubicBezTo>
                      <a:pt x="14697" y="51562"/>
                      <a:pt x="15975" y="53477"/>
                      <a:pt x="16614" y="56031"/>
                    </a:cubicBezTo>
                    <a:lnTo>
                      <a:pt x="16614" y="61138"/>
                    </a:lnTo>
                    <a:lnTo>
                      <a:pt x="18531" y="69437"/>
                    </a:lnTo>
                    <a:lnTo>
                      <a:pt x="21087" y="59861"/>
                    </a:lnTo>
                    <a:cubicBezTo>
                      <a:pt x="21087" y="58584"/>
                      <a:pt x="21726" y="57946"/>
                      <a:pt x="23004" y="56669"/>
                    </a:cubicBezTo>
                    <a:lnTo>
                      <a:pt x="28755" y="50924"/>
                    </a:lnTo>
                    <a:cubicBezTo>
                      <a:pt x="30672" y="49008"/>
                      <a:pt x="33867" y="48370"/>
                      <a:pt x="35784" y="49647"/>
                    </a:cubicBezTo>
                    <a:lnTo>
                      <a:pt x="47285" y="55392"/>
                    </a:lnTo>
                    <a:cubicBezTo>
                      <a:pt x="49202" y="56669"/>
                      <a:pt x="51119" y="58584"/>
                      <a:pt x="51119" y="61138"/>
                    </a:cubicBezTo>
                    <a:lnTo>
                      <a:pt x="51119" y="64968"/>
                    </a:lnTo>
                    <a:lnTo>
                      <a:pt x="54314" y="71352"/>
                    </a:lnTo>
                    <a:lnTo>
                      <a:pt x="56231" y="71352"/>
                    </a:lnTo>
                    <a:cubicBezTo>
                      <a:pt x="57509" y="71352"/>
                      <a:pt x="58148" y="71352"/>
                      <a:pt x="58787" y="71991"/>
                    </a:cubicBezTo>
                    <a:lnTo>
                      <a:pt x="65177" y="75183"/>
                    </a:lnTo>
                    <a:lnTo>
                      <a:pt x="60704" y="62415"/>
                    </a:lnTo>
                    <a:cubicBezTo>
                      <a:pt x="60065" y="60500"/>
                      <a:pt x="60065" y="58584"/>
                      <a:pt x="61343" y="56669"/>
                    </a:cubicBezTo>
                    <a:cubicBezTo>
                      <a:pt x="62621" y="54754"/>
                      <a:pt x="64538" y="54116"/>
                      <a:pt x="66455" y="54116"/>
                    </a:cubicBezTo>
                    <a:lnTo>
                      <a:pt x="75401" y="54116"/>
                    </a:lnTo>
                    <a:lnTo>
                      <a:pt x="83069" y="46455"/>
                    </a:lnTo>
                    <a:lnTo>
                      <a:pt x="83069" y="45178"/>
                    </a:lnTo>
                    <a:lnTo>
                      <a:pt x="77957" y="34964"/>
                    </a:lnTo>
                    <a:cubicBezTo>
                      <a:pt x="76679" y="32410"/>
                      <a:pt x="77318" y="29857"/>
                      <a:pt x="79235" y="27941"/>
                    </a:cubicBezTo>
                    <a:lnTo>
                      <a:pt x="84986" y="22196"/>
                    </a:lnTo>
                    <a:cubicBezTo>
                      <a:pt x="86264" y="20919"/>
                      <a:pt x="87542" y="20281"/>
                      <a:pt x="89459" y="20281"/>
                    </a:cubicBezTo>
                    <a:lnTo>
                      <a:pt x="95210" y="20281"/>
                    </a:lnTo>
                    <a:cubicBezTo>
                      <a:pt x="96488" y="20281"/>
                      <a:pt x="97127" y="20281"/>
                      <a:pt x="97766" y="20919"/>
                    </a:cubicBezTo>
                    <a:lnTo>
                      <a:pt x="104795" y="24749"/>
                    </a:lnTo>
                    <a:lnTo>
                      <a:pt x="105434" y="24111"/>
                    </a:lnTo>
                    <a:lnTo>
                      <a:pt x="101600" y="20281"/>
                    </a:lnTo>
                    <a:cubicBezTo>
                      <a:pt x="100322" y="19004"/>
                      <a:pt x="99683" y="17727"/>
                      <a:pt x="99683" y="15812"/>
                    </a:cubicBezTo>
                    <a:lnTo>
                      <a:pt x="99683" y="10066"/>
                    </a:lnTo>
                    <a:cubicBezTo>
                      <a:pt x="99683" y="7513"/>
                      <a:pt x="101600" y="4959"/>
                      <a:pt x="104156" y="4321"/>
                    </a:cubicBezTo>
                    <a:lnTo>
                      <a:pt x="107990" y="3044"/>
                    </a:lnTo>
                    <a:cubicBezTo>
                      <a:pt x="67094" y="-7170"/>
                      <a:pt x="23643" y="8789"/>
                      <a:pt x="0" y="43901"/>
                    </a:cubicBezTo>
                    <a:cubicBezTo>
                      <a:pt x="639" y="43901"/>
                      <a:pt x="639" y="44540"/>
                      <a:pt x="1278" y="44540"/>
                    </a:cubicBezTo>
                    <a:close/>
                  </a:path>
                </a:pathLst>
              </a:custGeom>
              <a:grpFill/>
              <a:ln w="6390" cap="flat">
                <a:noFill/>
                <a:prstDash val="solid"/>
                <a:miter/>
              </a:ln>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black"/>
                  </a:solidFill>
                  <a:effectLst/>
                  <a:uLnTx/>
                  <a:uFillTx/>
                  <a:latin typeface="BIZ UD明朝 Medium" panose="02020500000000000000" pitchFamily="17" charset="-128"/>
                  <a:ea typeface="BIZ UD明朝 Medium" panose="02020500000000000000" pitchFamily="17" charset="-128"/>
                  <a:sym typeface="+mn-lt"/>
                </a:endParaRPr>
              </a:p>
            </p:txBody>
          </p:sp>
          <p:sp>
            <p:nvSpPr>
              <p:cNvPr id="30" name="Graphic 4">
                <a:extLst>
                  <a:ext uri="{FF2B5EF4-FFF2-40B4-BE49-F238E27FC236}">
                    <a16:creationId xmlns:a16="http://schemas.microsoft.com/office/drawing/2014/main" id="{3D1D0D90-399B-C8A5-8C6A-AE8CBC9D55E0}"/>
                  </a:ext>
                </a:extLst>
              </p:cNvPr>
              <p:cNvSpPr/>
              <p:nvPr/>
            </p:nvSpPr>
            <p:spPr bwMode="gray">
              <a:xfrm>
                <a:off x="989801" y="2992973"/>
                <a:ext cx="5111" cy="11491"/>
              </a:xfrm>
              <a:custGeom>
                <a:avLst/>
                <a:gdLst>
                  <a:gd name="connsiteX0" fmla="*/ 5112 w 5111"/>
                  <a:gd name="connsiteY0" fmla="*/ 0 h 11491"/>
                  <a:gd name="connsiteX1" fmla="*/ 0 w 5111"/>
                  <a:gd name="connsiteY1" fmla="*/ 11491 h 11491"/>
                  <a:gd name="connsiteX2" fmla="*/ 5112 w 5111"/>
                  <a:gd name="connsiteY2" fmla="*/ 1915 h 11491"/>
                  <a:gd name="connsiteX3" fmla="*/ 5112 w 5111"/>
                  <a:gd name="connsiteY3" fmla="*/ 0 h 11491"/>
                </a:gdLst>
                <a:ahLst/>
                <a:cxnLst>
                  <a:cxn ang="0">
                    <a:pos x="connsiteX0" y="connsiteY0"/>
                  </a:cxn>
                  <a:cxn ang="0">
                    <a:pos x="connsiteX1" y="connsiteY1"/>
                  </a:cxn>
                  <a:cxn ang="0">
                    <a:pos x="connsiteX2" y="connsiteY2"/>
                  </a:cxn>
                  <a:cxn ang="0">
                    <a:pos x="connsiteX3" y="connsiteY3"/>
                  </a:cxn>
                </a:cxnLst>
                <a:rect l="l" t="t" r="r" b="b"/>
                <a:pathLst>
                  <a:path w="5111" h="11491">
                    <a:moveTo>
                      <a:pt x="5112" y="0"/>
                    </a:moveTo>
                    <a:cubicBezTo>
                      <a:pt x="3195" y="3830"/>
                      <a:pt x="1917" y="7661"/>
                      <a:pt x="0" y="11491"/>
                    </a:cubicBezTo>
                    <a:lnTo>
                      <a:pt x="5112" y="1915"/>
                    </a:lnTo>
                    <a:lnTo>
                      <a:pt x="5112" y="0"/>
                    </a:lnTo>
                    <a:close/>
                  </a:path>
                </a:pathLst>
              </a:custGeom>
              <a:grpFill/>
              <a:ln w="6390" cap="flat">
                <a:noFill/>
                <a:prstDash val="solid"/>
                <a:miter/>
              </a:ln>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black"/>
                  </a:solidFill>
                  <a:effectLst/>
                  <a:uLnTx/>
                  <a:uFillTx/>
                  <a:latin typeface="BIZ UD明朝 Medium" panose="02020500000000000000" pitchFamily="17" charset="-128"/>
                  <a:ea typeface="BIZ UD明朝 Medium" panose="02020500000000000000" pitchFamily="17" charset="-128"/>
                  <a:sym typeface="+mn-lt"/>
                </a:endParaRPr>
              </a:p>
            </p:txBody>
          </p:sp>
          <p:sp>
            <p:nvSpPr>
              <p:cNvPr id="31" name="Graphic 4">
                <a:extLst>
                  <a:ext uri="{FF2B5EF4-FFF2-40B4-BE49-F238E27FC236}">
                    <a16:creationId xmlns:a16="http://schemas.microsoft.com/office/drawing/2014/main" id="{3E53CC94-4AB2-F401-B793-31D11B77C85F}"/>
                  </a:ext>
                </a:extLst>
              </p:cNvPr>
              <p:cNvSpPr/>
              <p:nvPr/>
            </p:nvSpPr>
            <p:spPr bwMode="gray">
              <a:xfrm>
                <a:off x="1092679" y="3065750"/>
                <a:ext cx="43451" cy="24259"/>
              </a:xfrm>
              <a:custGeom>
                <a:avLst/>
                <a:gdLst>
                  <a:gd name="connsiteX0" fmla="*/ 36423 w 43451"/>
                  <a:gd name="connsiteY0" fmla="*/ 10214 h 24259"/>
                  <a:gd name="connsiteX1" fmla="*/ 33867 w 43451"/>
                  <a:gd name="connsiteY1" fmla="*/ 10853 h 24259"/>
                  <a:gd name="connsiteX2" fmla="*/ 28116 w 43451"/>
                  <a:gd name="connsiteY2" fmla="*/ 10853 h 24259"/>
                  <a:gd name="connsiteX3" fmla="*/ 22365 w 43451"/>
                  <a:gd name="connsiteY3" fmla="*/ 7022 h 24259"/>
                  <a:gd name="connsiteX4" fmla="*/ 18531 w 43451"/>
                  <a:gd name="connsiteY4" fmla="*/ 0 h 24259"/>
                  <a:gd name="connsiteX5" fmla="*/ 9585 w 43451"/>
                  <a:gd name="connsiteY5" fmla="*/ 8299 h 24259"/>
                  <a:gd name="connsiteX6" fmla="*/ 7668 w 43451"/>
                  <a:gd name="connsiteY6" fmla="*/ 9576 h 24259"/>
                  <a:gd name="connsiteX7" fmla="*/ 0 w 43451"/>
                  <a:gd name="connsiteY7" fmla="*/ 13406 h 24259"/>
                  <a:gd name="connsiteX8" fmla="*/ 0 w 43451"/>
                  <a:gd name="connsiteY8" fmla="*/ 22344 h 24259"/>
                  <a:gd name="connsiteX9" fmla="*/ 3834 w 43451"/>
                  <a:gd name="connsiteY9" fmla="*/ 24259 h 24259"/>
                  <a:gd name="connsiteX10" fmla="*/ 6390 w 43451"/>
                  <a:gd name="connsiteY10" fmla="*/ 21706 h 24259"/>
                  <a:gd name="connsiteX11" fmla="*/ 10863 w 43451"/>
                  <a:gd name="connsiteY11" fmla="*/ 19790 h 24259"/>
                  <a:gd name="connsiteX12" fmla="*/ 28116 w 43451"/>
                  <a:gd name="connsiteY12" fmla="*/ 19790 h 24259"/>
                  <a:gd name="connsiteX13" fmla="*/ 30672 w 43451"/>
                  <a:gd name="connsiteY13" fmla="*/ 20429 h 24259"/>
                  <a:gd name="connsiteX14" fmla="*/ 37701 w 43451"/>
                  <a:gd name="connsiteY14" fmla="*/ 24259 h 24259"/>
                  <a:gd name="connsiteX15" fmla="*/ 43452 w 43451"/>
                  <a:gd name="connsiteY15" fmla="*/ 18514 h 24259"/>
                  <a:gd name="connsiteX16" fmla="*/ 40896 w 43451"/>
                  <a:gd name="connsiteY16" fmla="*/ 7022 h 24259"/>
                  <a:gd name="connsiteX17" fmla="*/ 36423 w 43451"/>
                  <a:gd name="connsiteY17" fmla="*/ 10214 h 2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451" h="24259">
                    <a:moveTo>
                      <a:pt x="36423" y="10214"/>
                    </a:moveTo>
                    <a:cubicBezTo>
                      <a:pt x="35784" y="10853"/>
                      <a:pt x="34506" y="10853"/>
                      <a:pt x="33867" y="10853"/>
                    </a:cubicBezTo>
                    <a:lnTo>
                      <a:pt x="28116" y="10853"/>
                    </a:lnTo>
                    <a:cubicBezTo>
                      <a:pt x="25560" y="10853"/>
                      <a:pt x="23643" y="9576"/>
                      <a:pt x="22365" y="7022"/>
                    </a:cubicBezTo>
                    <a:lnTo>
                      <a:pt x="18531" y="0"/>
                    </a:lnTo>
                    <a:lnTo>
                      <a:pt x="9585" y="8299"/>
                    </a:lnTo>
                    <a:cubicBezTo>
                      <a:pt x="8946" y="8938"/>
                      <a:pt x="8307" y="8938"/>
                      <a:pt x="7668" y="9576"/>
                    </a:cubicBezTo>
                    <a:lnTo>
                      <a:pt x="0" y="13406"/>
                    </a:lnTo>
                    <a:lnTo>
                      <a:pt x="0" y="22344"/>
                    </a:lnTo>
                    <a:lnTo>
                      <a:pt x="3834" y="24259"/>
                    </a:lnTo>
                    <a:lnTo>
                      <a:pt x="6390" y="21706"/>
                    </a:lnTo>
                    <a:cubicBezTo>
                      <a:pt x="7668" y="20429"/>
                      <a:pt x="8946" y="19790"/>
                      <a:pt x="10863" y="19790"/>
                    </a:cubicBezTo>
                    <a:lnTo>
                      <a:pt x="28116" y="19790"/>
                    </a:lnTo>
                    <a:cubicBezTo>
                      <a:pt x="29394" y="19790"/>
                      <a:pt x="30033" y="19790"/>
                      <a:pt x="30672" y="20429"/>
                    </a:cubicBezTo>
                    <a:lnTo>
                      <a:pt x="37701" y="24259"/>
                    </a:lnTo>
                    <a:lnTo>
                      <a:pt x="43452" y="18514"/>
                    </a:lnTo>
                    <a:lnTo>
                      <a:pt x="40896" y="7022"/>
                    </a:lnTo>
                    <a:lnTo>
                      <a:pt x="36423" y="10214"/>
                    </a:lnTo>
                    <a:close/>
                  </a:path>
                </a:pathLst>
              </a:custGeom>
              <a:grpFill/>
              <a:ln w="6390" cap="flat">
                <a:noFill/>
                <a:prstDash val="solid"/>
                <a:miter/>
              </a:ln>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black"/>
                  </a:solidFill>
                  <a:effectLst/>
                  <a:uLnTx/>
                  <a:uFillTx/>
                  <a:latin typeface="BIZ UD明朝 Medium" panose="02020500000000000000" pitchFamily="17" charset="-128"/>
                  <a:ea typeface="BIZ UD明朝 Medium" panose="02020500000000000000" pitchFamily="17" charset="-128"/>
                  <a:sym typeface="+mn-lt"/>
                </a:endParaRPr>
              </a:p>
            </p:txBody>
          </p:sp>
          <p:sp>
            <p:nvSpPr>
              <p:cNvPr id="32" name="Graphic 4">
                <a:extLst>
                  <a:ext uri="{FF2B5EF4-FFF2-40B4-BE49-F238E27FC236}">
                    <a16:creationId xmlns:a16="http://schemas.microsoft.com/office/drawing/2014/main" id="{653DBE84-27E7-9BC3-4A60-E3EE54FE1A85}"/>
                  </a:ext>
                </a:extLst>
              </p:cNvPr>
              <p:cNvSpPr/>
              <p:nvPr/>
            </p:nvSpPr>
            <p:spPr bwMode="gray">
              <a:xfrm>
                <a:off x="975251" y="2945093"/>
                <a:ext cx="202799" cy="193034"/>
              </a:xfrm>
              <a:custGeom>
                <a:avLst/>
                <a:gdLst>
                  <a:gd name="connsiteX0" fmla="*/ 145052 w 202799"/>
                  <a:gd name="connsiteY0" fmla="*/ 0 h 193034"/>
                  <a:gd name="connsiteX1" fmla="*/ 143135 w 202799"/>
                  <a:gd name="connsiteY1" fmla="*/ 638 h 193034"/>
                  <a:gd name="connsiteX2" fmla="*/ 131633 w 202799"/>
                  <a:gd name="connsiteY2" fmla="*/ 4469 h 193034"/>
                  <a:gd name="connsiteX3" fmla="*/ 134189 w 202799"/>
                  <a:gd name="connsiteY3" fmla="*/ 7022 h 193034"/>
                  <a:gd name="connsiteX4" fmla="*/ 136106 w 202799"/>
                  <a:gd name="connsiteY4" fmla="*/ 11491 h 193034"/>
                  <a:gd name="connsiteX5" fmla="*/ 136106 w 202799"/>
                  <a:gd name="connsiteY5" fmla="*/ 17237 h 193034"/>
                  <a:gd name="connsiteX6" fmla="*/ 134189 w 202799"/>
                  <a:gd name="connsiteY6" fmla="*/ 21706 h 193034"/>
                  <a:gd name="connsiteX7" fmla="*/ 128438 w 202799"/>
                  <a:gd name="connsiteY7" fmla="*/ 27451 h 193034"/>
                  <a:gd name="connsiteX8" fmla="*/ 121409 w 202799"/>
                  <a:gd name="connsiteY8" fmla="*/ 28728 h 193034"/>
                  <a:gd name="connsiteX9" fmla="*/ 111185 w 202799"/>
                  <a:gd name="connsiteY9" fmla="*/ 23621 h 193034"/>
                  <a:gd name="connsiteX10" fmla="*/ 109907 w 202799"/>
                  <a:gd name="connsiteY10" fmla="*/ 23621 h 193034"/>
                  <a:gd name="connsiteX11" fmla="*/ 109268 w 202799"/>
                  <a:gd name="connsiteY11" fmla="*/ 24259 h 193034"/>
                  <a:gd name="connsiteX12" fmla="*/ 113102 w 202799"/>
                  <a:gd name="connsiteY12" fmla="*/ 31281 h 193034"/>
                  <a:gd name="connsiteX13" fmla="*/ 113741 w 202799"/>
                  <a:gd name="connsiteY13" fmla="*/ 33835 h 193034"/>
                  <a:gd name="connsiteX14" fmla="*/ 113741 w 202799"/>
                  <a:gd name="connsiteY14" fmla="*/ 39581 h 193034"/>
                  <a:gd name="connsiteX15" fmla="*/ 111824 w 202799"/>
                  <a:gd name="connsiteY15" fmla="*/ 44049 h 193034"/>
                  <a:gd name="connsiteX16" fmla="*/ 100322 w 202799"/>
                  <a:gd name="connsiteY16" fmla="*/ 55541 h 193034"/>
                  <a:gd name="connsiteX17" fmla="*/ 95849 w 202799"/>
                  <a:gd name="connsiteY17" fmla="*/ 57456 h 193034"/>
                  <a:gd name="connsiteX18" fmla="*/ 93293 w 202799"/>
                  <a:gd name="connsiteY18" fmla="*/ 57456 h 193034"/>
                  <a:gd name="connsiteX19" fmla="*/ 95849 w 202799"/>
                  <a:gd name="connsiteY19" fmla="*/ 66393 h 193034"/>
                  <a:gd name="connsiteX20" fmla="*/ 94571 w 202799"/>
                  <a:gd name="connsiteY20" fmla="*/ 72777 h 193034"/>
                  <a:gd name="connsiteX21" fmla="*/ 88820 w 202799"/>
                  <a:gd name="connsiteY21" fmla="*/ 78523 h 193034"/>
                  <a:gd name="connsiteX22" fmla="*/ 81791 w 202799"/>
                  <a:gd name="connsiteY22" fmla="*/ 79800 h 193034"/>
                  <a:gd name="connsiteX23" fmla="*/ 71567 w 202799"/>
                  <a:gd name="connsiteY23" fmla="*/ 74692 h 193034"/>
                  <a:gd name="connsiteX24" fmla="*/ 67733 w 202799"/>
                  <a:gd name="connsiteY24" fmla="*/ 74692 h 193034"/>
                  <a:gd name="connsiteX25" fmla="*/ 61982 w 202799"/>
                  <a:gd name="connsiteY25" fmla="*/ 71500 h 193034"/>
                  <a:gd name="connsiteX26" fmla="*/ 56231 w 202799"/>
                  <a:gd name="connsiteY26" fmla="*/ 60009 h 193034"/>
                  <a:gd name="connsiteX27" fmla="*/ 55592 w 202799"/>
                  <a:gd name="connsiteY27" fmla="*/ 57456 h 193034"/>
                  <a:gd name="connsiteX28" fmla="*/ 55592 w 202799"/>
                  <a:gd name="connsiteY28" fmla="*/ 55541 h 193034"/>
                  <a:gd name="connsiteX29" fmla="*/ 51759 w 202799"/>
                  <a:gd name="connsiteY29" fmla="*/ 53625 h 193034"/>
                  <a:gd name="connsiteX30" fmla="*/ 50481 w 202799"/>
                  <a:gd name="connsiteY30" fmla="*/ 54902 h 193034"/>
                  <a:gd name="connsiteX31" fmla="*/ 45369 w 202799"/>
                  <a:gd name="connsiteY31" fmla="*/ 75969 h 193034"/>
                  <a:gd name="connsiteX32" fmla="*/ 38979 w 202799"/>
                  <a:gd name="connsiteY32" fmla="*/ 81076 h 193034"/>
                  <a:gd name="connsiteX33" fmla="*/ 33228 w 202799"/>
                  <a:gd name="connsiteY33" fmla="*/ 81076 h 193034"/>
                  <a:gd name="connsiteX34" fmla="*/ 26838 w 202799"/>
                  <a:gd name="connsiteY34" fmla="*/ 75969 h 193034"/>
                  <a:gd name="connsiteX35" fmla="*/ 21726 w 202799"/>
                  <a:gd name="connsiteY35" fmla="*/ 54902 h 193034"/>
                  <a:gd name="connsiteX36" fmla="*/ 16614 w 202799"/>
                  <a:gd name="connsiteY36" fmla="*/ 65755 h 193034"/>
                  <a:gd name="connsiteX37" fmla="*/ 10863 w 202799"/>
                  <a:gd name="connsiteY37" fmla="*/ 82353 h 193034"/>
                  <a:gd name="connsiteX38" fmla="*/ 10224 w 202799"/>
                  <a:gd name="connsiteY38" fmla="*/ 83630 h 193034"/>
                  <a:gd name="connsiteX39" fmla="*/ 0 w 202799"/>
                  <a:gd name="connsiteY39" fmla="*/ 98313 h 193034"/>
                  <a:gd name="connsiteX40" fmla="*/ 107990 w 202799"/>
                  <a:gd name="connsiteY40" fmla="*/ 192796 h 193034"/>
                  <a:gd name="connsiteX41" fmla="*/ 202561 w 202799"/>
                  <a:gd name="connsiteY41" fmla="*/ 84907 h 193034"/>
                  <a:gd name="connsiteX42" fmla="*/ 145052 w 202799"/>
                  <a:gd name="connsiteY42" fmla="*/ 0 h 193034"/>
                  <a:gd name="connsiteX43" fmla="*/ 145052 w 202799"/>
                  <a:gd name="connsiteY43" fmla="*/ 0 h 193034"/>
                  <a:gd name="connsiteX44" fmla="*/ 162304 w 202799"/>
                  <a:gd name="connsiteY44" fmla="*/ 98313 h 193034"/>
                  <a:gd name="connsiteX45" fmla="*/ 162304 w 202799"/>
                  <a:gd name="connsiteY45" fmla="*/ 107251 h 193034"/>
                  <a:gd name="connsiteX46" fmla="*/ 157831 w 202799"/>
                  <a:gd name="connsiteY46" fmla="*/ 109166 h 193034"/>
                  <a:gd name="connsiteX47" fmla="*/ 153358 w 202799"/>
                  <a:gd name="connsiteY47" fmla="*/ 107251 h 193034"/>
                  <a:gd name="connsiteX48" fmla="*/ 149525 w 202799"/>
                  <a:gd name="connsiteY48" fmla="*/ 103420 h 193034"/>
                  <a:gd name="connsiteX49" fmla="*/ 140579 w 202799"/>
                  <a:gd name="connsiteY49" fmla="*/ 103420 h 193034"/>
                  <a:gd name="connsiteX50" fmla="*/ 138023 w 202799"/>
                  <a:gd name="connsiteY50" fmla="*/ 102782 h 193034"/>
                  <a:gd name="connsiteX51" fmla="*/ 126521 w 202799"/>
                  <a:gd name="connsiteY51" fmla="*/ 97036 h 193034"/>
                  <a:gd name="connsiteX52" fmla="*/ 123965 w 202799"/>
                  <a:gd name="connsiteY52" fmla="*/ 88737 h 193034"/>
                  <a:gd name="connsiteX53" fmla="*/ 132272 w 202799"/>
                  <a:gd name="connsiteY53" fmla="*/ 85545 h 193034"/>
                  <a:gd name="connsiteX54" fmla="*/ 142496 w 202799"/>
                  <a:gd name="connsiteY54" fmla="*/ 90652 h 193034"/>
                  <a:gd name="connsiteX55" fmla="*/ 152720 w 202799"/>
                  <a:gd name="connsiteY55" fmla="*/ 90652 h 193034"/>
                  <a:gd name="connsiteX56" fmla="*/ 157192 w 202799"/>
                  <a:gd name="connsiteY56" fmla="*/ 92568 h 193034"/>
                  <a:gd name="connsiteX57" fmla="*/ 162304 w 202799"/>
                  <a:gd name="connsiteY57" fmla="*/ 98313 h 193034"/>
                  <a:gd name="connsiteX58" fmla="*/ 126521 w 202799"/>
                  <a:gd name="connsiteY58" fmla="*/ 34473 h 193034"/>
                  <a:gd name="connsiteX59" fmla="*/ 136745 w 202799"/>
                  <a:gd name="connsiteY59" fmla="*/ 29366 h 193034"/>
                  <a:gd name="connsiteX60" fmla="*/ 141857 w 202799"/>
                  <a:gd name="connsiteY60" fmla="*/ 24259 h 193034"/>
                  <a:gd name="connsiteX61" fmla="*/ 150803 w 202799"/>
                  <a:gd name="connsiteY61" fmla="*/ 24897 h 193034"/>
                  <a:gd name="connsiteX62" fmla="*/ 150803 w 202799"/>
                  <a:gd name="connsiteY62" fmla="*/ 33197 h 193034"/>
                  <a:gd name="connsiteX63" fmla="*/ 145052 w 202799"/>
                  <a:gd name="connsiteY63" fmla="*/ 38942 h 193034"/>
                  <a:gd name="connsiteX64" fmla="*/ 143135 w 202799"/>
                  <a:gd name="connsiteY64" fmla="*/ 40219 h 193034"/>
                  <a:gd name="connsiteX65" fmla="*/ 131633 w 202799"/>
                  <a:gd name="connsiteY65" fmla="*/ 45965 h 193034"/>
                  <a:gd name="connsiteX66" fmla="*/ 129077 w 202799"/>
                  <a:gd name="connsiteY66" fmla="*/ 46603 h 193034"/>
                  <a:gd name="connsiteX67" fmla="*/ 122687 w 202799"/>
                  <a:gd name="connsiteY67" fmla="*/ 40219 h 193034"/>
                  <a:gd name="connsiteX68" fmla="*/ 126521 w 202799"/>
                  <a:gd name="connsiteY68" fmla="*/ 34473 h 193034"/>
                  <a:gd name="connsiteX69" fmla="*/ 126521 w 202799"/>
                  <a:gd name="connsiteY69" fmla="*/ 34473 h 193034"/>
                  <a:gd name="connsiteX70" fmla="*/ 83708 w 202799"/>
                  <a:gd name="connsiteY70" fmla="*/ 97036 h 193034"/>
                  <a:gd name="connsiteX71" fmla="*/ 83708 w 202799"/>
                  <a:gd name="connsiteY71" fmla="*/ 91291 h 193034"/>
                  <a:gd name="connsiteX72" fmla="*/ 85625 w 202799"/>
                  <a:gd name="connsiteY72" fmla="*/ 86822 h 193034"/>
                  <a:gd name="connsiteX73" fmla="*/ 97127 w 202799"/>
                  <a:gd name="connsiteY73" fmla="*/ 75331 h 193034"/>
                  <a:gd name="connsiteX74" fmla="*/ 101600 w 202799"/>
                  <a:gd name="connsiteY74" fmla="*/ 73416 h 193034"/>
                  <a:gd name="connsiteX75" fmla="*/ 107351 w 202799"/>
                  <a:gd name="connsiteY75" fmla="*/ 73416 h 193034"/>
                  <a:gd name="connsiteX76" fmla="*/ 111824 w 202799"/>
                  <a:gd name="connsiteY76" fmla="*/ 75331 h 193034"/>
                  <a:gd name="connsiteX77" fmla="*/ 117575 w 202799"/>
                  <a:gd name="connsiteY77" fmla="*/ 81076 h 193034"/>
                  <a:gd name="connsiteX78" fmla="*/ 118853 w 202799"/>
                  <a:gd name="connsiteY78" fmla="*/ 88737 h 193034"/>
                  <a:gd name="connsiteX79" fmla="*/ 113102 w 202799"/>
                  <a:gd name="connsiteY79" fmla="*/ 100228 h 193034"/>
                  <a:gd name="connsiteX80" fmla="*/ 111824 w 202799"/>
                  <a:gd name="connsiteY80" fmla="*/ 102144 h 193034"/>
                  <a:gd name="connsiteX81" fmla="*/ 106073 w 202799"/>
                  <a:gd name="connsiteY81" fmla="*/ 107889 h 193034"/>
                  <a:gd name="connsiteX82" fmla="*/ 101600 w 202799"/>
                  <a:gd name="connsiteY82" fmla="*/ 109804 h 193034"/>
                  <a:gd name="connsiteX83" fmla="*/ 99044 w 202799"/>
                  <a:gd name="connsiteY83" fmla="*/ 109166 h 193034"/>
                  <a:gd name="connsiteX84" fmla="*/ 87542 w 202799"/>
                  <a:gd name="connsiteY84" fmla="*/ 103420 h 193034"/>
                  <a:gd name="connsiteX85" fmla="*/ 83708 w 202799"/>
                  <a:gd name="connsiteY85" fmla="*/ 97036 h 193034"/>
                  <a:gd name="connsiteX86" fmla="*/ 83708 w 202799"/>
                  <a:gd name="connsiteY86" fmla="*/ 97036 h 193034"/>
                  <a:gd name="connsiteX87" fmla="*/ 143774 w 202799"/>
                  <a:gd name="connsiteY87" fmla="*/ 158961 h 193034"/>
                  <a:gd name="connsiteX88" fmla="*/ 133550 w 202799"/>
                  <a:gd name="connsiteY88" fmla="*/ 153854 h 193034"/>
                  <a:gd name="connsiteX89" fmla="*/ 120770 w 202799"/>
                  <a:gd name="connsiteY89" fmla="*/ 153854 h 193034"/>
                  <a:gd name="connsiteX90" fmla="*/ 116936 w 202799"/>
                  <a:gd name="connsiteY90" fmla="*/ 157684 h 193034"/>
                  <a:gd name="connsiteX91" fmla="*/ 112463 w 202799"/>
                  <a:gd name="connsiteY91" fmla="*/ 159600 h 193034"/>
                  <a:gd name="connsiteX92" fmla="*/ 109907 w 202799"/>
                  <a:gd name="connsiteY92" fmla="*/ 158961 h 193034"/>
                  <a:gd name="connsiteX93" fmla="*/ 98405 w 202799"/>
                  <a:gd name="connsiteY93" fmla="*/ 153216 h 193034"/>
                  <a:gd name="connsiteX94" fmla="*/ 94571 w 202799"/>
                  <a:gd name="connsiteY94" fmla="*/ 147470 h 193034"/>
                  <a:gd name="connsiteX95" fmla="*/ 94571 w 202799"/>
                  <a:gd name="connsiteY95" fmla="*/ 130233 h 193034"/>
                  <a:gd name="connsiteX96" fmla="*/ 98405 w 202799"/>
                  <a:gd name="connsiteY96" fmla="*/ 124488 h 193034"/>
                  <a:gd name="connsiteX97" fmla="*/ 108629 w 202799"/>
                  <a:gd name="connsiteY97" fmla="*/ 119380 h 193034"/>
                  <a:gd name="connsiteX98" fmla="*/ 119492 w 202799"/>
                  <a:gd name="connsiteY98" fmla="*/ 108528 h 193034"/>
                  <a:gd name="connsiteX99" fmla="*/ 123965 w 202799"/>
                  <a:gd name="connsiteY99" fmla="*/ 106612 h 193034"/>
                  <a:gd name="connsiteX100" fmla="*/ 129716 w 202799"/>
                  <a:gd name="connsiteY100" fmla="*/ 106612 h 193034"/>
                  <a:gd name="connsiteX101" fmla="*/ 135467 w 202799"/>
                  <a:gd name="connsiteY101" fmla="*/ 109804 h 193034"/>
                  <a:gd name="connsiteX102" fmla="*/ 139301 w 202799"/>
                  <a:gd name="connsiteY102" fmla="*/ 117465 h 193034"/>
                  <a:gd name="connsiteX103" fmla="*/ 149525 w 202799"/>
                  <a:gd name="connsiteY103" fmla="*/ 112358 h 193034"/>
                  <a:gd name="connsiteX104" fmla="*/ 155275 w 202799"/>
                  <a:gd name="connsiteY104" fmla="*/ 112358 h 193034"/>
                  <a:gd name="connsiteX105" fmla="*/ 159110 w 202799"/>
                  <a:gd name="connsiteY105" fmla="*/ 116827 h 193034"/>
                  <a:gd name="connsiteX106" fmla="*/ 164860 w 202799"/>
                  <a:gd name="connsiteY106" fmla="*/ 139171 h 193034"/>
                  <a:gd name="connsiteX107" fmla="*/ 162943 w 202799"/>
                  <a:gd name="connsiteY107" fmla="*/ 145555 h 193034"/>
                  <a:gd name="connsiteX108" fmla="*/ 151441 w 202799"/>
                  <a:gd name="connsiteY108" fmla="*/ 157046 h 193034"/>
                  <a:gd name="connsiteX109" fmla="*/ 143774 w 202799"/>
                  <a:gd name="connsiteY109" fmla="*/ 158961 h 193034"/>
                  <a:gd name="connsiteX110" fmla="*/ 143774 w 202799"/>
                  <a:gd name="connsiteY110" fmla="*/ 158961 h 193034"/>
                  <a:gd name="connsiteX111" fmla="*/ 173806 w 202799"/>
                  <a:gd name="connsiteY111" fmla="*/ 158323 h 193034"/>
                  <a:gd name="connsiteX112" fmla="*/ 162304 w 202799"/>
                  <a:gd name="connsiteY112" fmla="*/ 169814 h 193034"/>
                  <a:gd name="connsiteX113" fmla="*/ 157831 w 202799"/>
                  <a:gd name="connsiteY113" fmla="*/ 171729 h 193034"/>
                  <a:gd name="connsiteX114" fmla="*/ 153358 w 202799"/>
                  <a:gd name="connsiteY114" fmla="*/ 169814 h 193034"/>
                  <a:gd name="connsiteX115" fmla="*/ 153358 w 202799"/>
                  <a:gd name="connsiteY115" fmla="*/ 160876 h 193034"/>
                  <a:gd name="connsiteX116" fmla="*/ 164860 w 202799"/>
                  <a:gd name="connsiteY116" fmla="*/ 149385 h 193034"/>
                  <a:gd name="connsiteX117" fmla="*/ 173806 w 202799"/>
                  <a:gd name="connsiteY117" fmla="*/ 149385 h 193034"/>
                  <a:gd name="connsiteX118" fmla="*/ 173806 w 202799"/>
                  <a:gd name="connsiteY118" fmla="*/ 158323 h 193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202799" h="193034">
                    <a:moveTo>
                      <a:pt x="145052" y="0"/>
                    </a:moveTo>
                    <a:cubicBezTo>
                      <a:pt x="144413" y="638"/>
                      <a:pt x="143774" y="638"/>
                      <a:pt x="143135" y="638"/>
                    </a:cubicBezTo>
                    <a:lnTo>
                      <a:pt x="131633" y="4469"/>
                    </a:lnTo>
                    <a:lnTo>
                      <a:pt x="134189" y="7022"/>
                    </a:lnTo>
                    <a:cubicBezTo>
                      <a:pt x="135467" y="8299"/>
                      <a:pt x="136106" y="9576"/>
                      <a:pt x="136106" y="11491"/>
                    </a:cubicBezTo>
                    <a:lnTo>
                      <a:pt x="136106" y="17237"/>
                    </a:lnTo>
                    <a:cubicBezTo>
                      <a:pt x="136106" y="19152"/>
                      <a:pt x="135467" y="20429"/>
                      <a:pt x="134189" y="21706"/>
                    </a:cubicBezTo>
                    <a:lnTo>
                      <a:pt x="128438" y="27451"/>
                    </a:lnTo>
                    <a:cubicBezTo>
                      <a:pt x="126521" y="29366"/>
                      <a:pt x="123326" y="30005"/>
                      <a:pt x="121409" y="28728"/>
                    </a:cubicBezTo>
                    <a:lnTo>
                      <a:pt x="111185" y="23621"/>
                    </a:lnTo>
                    <a:lnTo>
                      <a:pt x="109907" y="23621"/>
                    </a:lnTo>
                    <a:lnTo>
                      <a:pt x="109268" y="24259"/>
                    </a:lnTo>
                    <a:lnTo>
                      <a:pt x="113102" y="31281"/>
                    </a:lnTo>
                    <a:cubicBezTo>
                      <a:pt x="113741" y="31920"/>
                      <a:pt x="113741" y="33197"/>
                      <a:pt x="113741" y="33835"/>
                    </a:cubicBezTo>
                    <a:lnTo>
                      <a:pt x="113741" y="39581"/>
                    </a:lnTo>
                    <a:cubicBezTo>
                      <a:pt x="113741" y="41496"/>
                      <a:pt x="113102" y="42773"/>
                      <a:pt x="111824" y="44049"/>
                    </a:cubicBezTo>
                    <a:lnTo>
                      <a:pt x="100322" y="55541"/>
                    </a:lnTo>
                    <a:cubicBezTo>
                      <a:pt x="99044" y="56817"/>
                      <a:pt x="97766" y="57456"/>
                      <a:pt x="95849" y="57456"/>
                    </a:cubicBezTo>
                    <a:lnTo>
                      <a:pt x="93293" y="57456"/>
                    </a:lnTo>
                    <a:lnTo>
                      <a:pt x="95849" y="66393"/>
                    </a:lnTo>
                    <a:cubicBezTo>
                      <a:pt x="96488" y="68947"/>
                      <a:pt x="95849" y="70862"/>
                      <a:pt x="94571" y="72777"/>
                    </a:cubicBezTo>
                    <a:lnTo>
                      <a:pt x="88820" y="78523"/>
                    </a:lnTo>
                    <a:cubicBezTo>
                      <a:pt x="86903" y="80438"/>
                      <a:pt x="83708" y="81076"/>
                      <a:pt x="81791" y="79800"/>
                    </a:cubicBezTo>
                    <a:lnTo>
                      <a:pt x="71567" y="74692"/>
                    </a:lnTo>
                    <a:lnTo>
                      <a:pt x="67733" y="74692"/>
                    </a:lnTo>
                    <a:cubicBezTo>
                      <a:pt x="65177" y="74692"/>
                      <a:pt x="63260" y="73416"/>
                      <a:pt x="61982" y="71500"/>
                    </a:cubicBezTo>
                    <a:lnTo>
                      <a:pt x="56231" y="60009"/>
                    </a:lnTo>
                    <a:cubicBezTo>
                      <a:pt x="55592" y="59371"/>
                      <a:pt x="55592" y="58094"/>
                      <a:pt x="55592" y="57456"/>
                    </a:cubicBezTo>
                    <a:lnTo>
                      <a:pt x="55592" y="55541"/>
                    </a:lnTo>
                    <a:lnTo>
                      <a:pt x="51759" y="53625"/>
                    </a:lnTo>
                    <a:lnTo>
                      <a:pt x="50481" y="54902"/>
                    </a:lnTo>
                    <a:lnTo>
                      <a:pt x="45369" y="75969"/>
                    </a:lnTo>
                    <a:cubicBezTo>
                      <a:pt x="44730" y="79161"/>
                      <a:pt x="42174" y="81076"/>
                      <a:pt x="38979" y="81076"/>
                    </a:cubicBezTo>
                    <a:lnTo>
                      <a:pt x="33228" y="81076"/>
                    </a:lnTo>
                    <a:cubicBezTo>
                      <a:pt x="30033" y="81076"/>
                      <a:pt x="27477" y="79161"/>
                      <a:pt x="26838" y="75969"/>
                    </a:cubicBezTo>
                    <a:lnTo>
                      <a:pt x="21726" y="54902"/>
                    </a:lnTo>
                    <a:lnTo>
                      <a:pt x="16614" y="65755"/>
                    </a:lnTo>
                    <a:lnTo>
                      <a:pt x="10863" y="82353"/>
                    </a:lnTo>
                    <a:cubicBezTo>
                      <a:pt x="10863" y="82992"/>
                      <a:pt x="10224" y="83630"/>
                      <a:pt x="10224" y="83630"/>
                    </a:cubicBezTo>
                    <a:lnTo>
                      <a:pt x="0" y="98313"/>
                    </a:lnTo>
                    <a:cubicBezTo>
                      <a:pt x="3834" y="153854"/>
                      <a:pt x="52397" y="196627"/>
                      <a:pt x="107990" y="192796"/>
                    </a:cubicBezTo>
                    <a:cubicBezTo>
                      <a:pt x="163582" y="188966"/>
                      <a:pt x="206395" y="140448"/>
                      <a:pt x="202561" y="84907"/>
                    </a:cubicBezTo>
                    <a:cubicBezTo>
                      <a:pt x="199366" y="47880"/>
                      <a:pt x="177640" y="15322"/>
                      <a:pt x="145052" y="0"/>
                    </a:cubicBezTo>
                    <a:lnTo>
                      <a:pt x="145052" y="0"/>
                    </a:lnTo>
                    <a:close/>
                    <a:moveTo>
                      <a:pt x="162304" y="98313"/>
                    </a:moveTo>
                    <a:cubicBezTo>
                      <a:pt x="164860" y="100867"/>
                      <a:pt x="164860" y="104697"/>
                      <a:pt x="162304" y="107251"/>
                    </a:cubicBezTo>
                    <a:cubicBezTo>
                      <a:pt x="161026" y="108528"/>
                      <a:pt x="159748" y="109166"/>
                      <a:pt x="157831" y="109166"/>
                    </a:cubicBezTo>
                    <a:cubicBezTo>
                      <a:pt x="155915" y="109166"/>
                      <a:pt x="154636" y="108528"/>
                      <a:pt x="153358" y="107251"/>
                    </a:cubicBezTo>
                    <a:lnTo>
                      <a:pt x="149525" y="103420"/>
                    </a:lnTo>
                    <a:lnTo>
                      <a:pt x="140579" y="103420"/>
                    </a:lnTo>
                    <a:cubicBezTo>
                      <a:pt x="139301" y="103420"/>
                      <a:pt x="138662" y="103420"/>
                      <a:pt x="138023" y="102782"/>
                    </a:cubicBezTo>
                    <a:lnTo>
                      <a:pt x="126521" y="97036"/>
                    </a:lnTo>
                    <a:cubicBezTo>
                      <a:pt x="123326" y="95760"/>
                      <a:pt x="122048" y="91929"/>
                      <a:pt x="123965" y="88737"/>
                    </a:cubicBezTo>
                    <a:cubicBezTo>
                      <a:pt x="125243" y="85545"/>
                      <a:pt x="129077" y="84268"/>
                      <a:pt x="132272" y="85545"/>
                    </a:cubicBezTo>
                    <a:lnTo>
                      <a:pt x="142496" y="90652"/>
                    </a:lnTo>
                    <a:lnTo>
                      <a:pt x="152720" y="90652"/>
                    </a:lnTo>
                    <a:cubicBezTo>
                      <a:pt x="154636" y="90652"/>
                      <a:pt x="155915" y="91291"/>
                      <a:pt x="157192" y="92568"/>
                    </a:cubicBezTo>
                    <a:lnTo>
                      <a:pt x="162304" y="98313"/>
                    </a:lnTo>
                    <a:close/>
                    <a:moveTo>
                      <a:pt x="126521" y="34473"/>
                    </a:moveTo>
                    <a:lnTo>
                      <a:pt x="136745" y="29366"/>
                    </a:lnTo>
                    <a:lnTo>
                      <a:pt x="141857" y="24259"/>
                    </a:lnTo>
                    <a:cubicBezTo>
                      <a:pt x="144413" y="21706"/>
                      <a:pt x="148886" y="22344"/>
                      <a:pt x="150803" y="24897"/>
                    </a:cubicBezTo>
                    <a:cubicBezTo>
                      <a:pt x="152720" y="27451"/>
                      <a:pt x="152720" y="30643"/>
                      <a:pt x="150803" y="33197"/>
                    </a:cubicBezTo>
                    <a:lnTo>
                      <a:pt x="145052" y="38942"/>
                    </a:lnTo>
                    <a:cubicBezTo>
                      <a:pt x="144413" y="39581"/>
                      <a:pt x="143774" y="39581"/>
                      <a:pt x="143135" y="40219"/>
                    </a:cubicBezTo>
                    <a:lnTo>
                      <a:pt x="131633" y="45965"/>
                    </a:lnTo>
                    <a:cubicBezTo>
                      <a:pt x="130994" y="46603"/>
                      <a:pt x="129716" y="46603"/>
                      <a:pt x="129077" y="46603"/>
                    </a:cubicBezTo>
                    <a:cubicBezTo>
                      <a:pt x="125243" y="46603"/>
                      <a:pt x="122687" y="43411"/>
                      <a:pt x="122687" y="40219"/>
                    </a:cubicBezTo>
                    <a:cubicBezTo>
                      <a:pt x="123326" y="37665"/>
                      <a:pt x="124604" y="35750"/>
                      <a:pt x="126521" y="34473"/>
                    </a:cubicBezTo>
                    <a:lnTo>
                      <a:pt x="126521" y="34473"/>
                    </a:lnTo>
                    <a:close/>
                    <a:moveTo>
                      <a:pt x="83708" y="97036"/>
                    </a:moveTo>
                    <a:lnTo>
                      <a:pt x="83708" y="91291"/>
                    </a:lnTo>
                    <a:cubicBezTo>
                      <a:pt x="83708" y="89376"/>
                      <a:pt x="84347" y="88099"/>
                      <a:pt x="85625" y="86822"/>
                    </a:cubicBezTo>
                    <a:lnTo>
                      <a:pt x="97127" y="75331"/>
                    </a:lnTo>
                    <a:cubicBezTo>
                      <a:pt x="98405" y="74054"/>
                      <a:pt x="99683" y="73416"/>
                      <a:pt x="101600" y="73416"/>
                    </a:cubicBezTo>
                    <a:lnTo>
                      <a:pt x="107351" y="73416"/>
                    </a:lnTo>
                    <a:cubicBezTo>
                      <a:pt x="109268" y="73416"/>
                      <a:pt x="110546" y="74054"/>
                      <a:pt x="111824" y="75331"/>
                    </a:cubicBezTo>
                    <a:lnTo>
                      <a:pt x="117575" y="81076"/>
                    </a:lnTo>
                    <a:cubicBezTo>
                      <a:pt x="119492" y="82992"/>
                      <a:pt x="120131" y="86184"/>
                      <a:pt x="118853" y="88737"/>
                    </a:cubicBezTo>
                    <a:lnTo>
                      <a:pt x="113102" y="100228"/>
                    </a:lnTo>
                    <a:cubicBezTo>
                      <a:pt x="113102" y="100867"/>
                      <a:pt x="112463" y="101505"/>
                      <a:pt x="111824" y="102144"/>
                    </a:cubicBezTo>
                    <a:lnTo>
                      <a:pt x="106073" y="107889"/>
                    </a:lnTo>
                    <a:cubicBezTo>
                      <a:pt x="104795" y="109166"/>
                      <a:pt x="103517" y="109804"/>
                      <a:pt x="101600" y="109804"/>
                    </a:cubicBezTo>
                    <a:cubicBezTo>
                      <a:pt x="100322" y="109804"/>
                      <a:pt x="99683" y="109804"/>
                      <a:pt x="99044" y="109166"/>
                    </a:cubicBezTo>
                    <a:lnTo>
                      <a:pt x="87542" y="103420"/>
                    </a:lnTo>
                    <a:cubicBezTo>
                      <a:pt x="84986" y="101505"/>
                      <a:pt x="83708" y="99590"/>
                      <a:pt x="83708" y="97036"/>
                    </a:cubicBezTo>
                    <a:lnTo>
                      <a:pt x="83708" y="97036"/>
                    </a:lnTo>
                    <a:close/>
                    <a:moveTo>
                      <a:pt x="143774" y="158961"/>
                    </a:moveTo>
                    <a:lnTo>
                      <a:pt x="133550" y="153854"/>
                    </a:lnTo>
                    <a:lnTo>
                      <a:pt x="120770" y="153854"/>
                    </a:lnTo>
                    <a:lnTo>
                      <a:pt x="116936" y="157684"/>
                    </a:lnTo>
                    <a:cubicBezTo>
                      <a:pt x="115658" y="158961"/>
                      <a:pt x="114380" y="159600"/>
                      <a:pt x="112463" y="159600"/>
                    </a:cubicBezTo>
                    <a:cubicBezTo>
                      <a:pt x="111185" y="159600"/>
                      <a:pt x="110546" y="159600"/>
                      <a:pt x="109907" y="158961"/>
                    </a:cubicBezTo>
                    <a:lnTo>
                      <a:pt x="98405" y="153216"/>
                    </a:lnTo>
                    <a:cubicBezTo>
                      <a:pt x="96488" y="151939"/>
                      <a:pt x="95210" y="150024"/>
                      <a:pt x="94571" y="147470"/>
                    </a:cubicBezTo>
                    <a:lnTo>
                      <a:pt x="94571" y="130233"/>
                    </a:lnTo>
                    <a:cubicBezTo>
                      <a:pt x="94571" y="127680"/>
                      <a:pt x="95849" y="125764"/>
                      <a:pt x="98405" y="124488"/>
                    </a:cubicBezTo>
                    <a:lnTo>
                      <a:pt x="108629" y="119380"/>
                    </a:lnTo>
                    <a:lnTo>
                      <a:pt x="119492" y="108528"/>
                    </a:lnTo>
                    <a:cubicBezTo>
                      <a:pt x="120770" y="107251"/>
                      <a:pt x="122048" y="106612"/>
                      <a:pt x="123965" y="106612"/>
                    </a:cubicBezTo>
                    <a:lnTo>
                      <a:pt x="129716" y="106612"/>
                    </a:lnTo>
                    <a:cubicBezTo>
                      <a:pt x="132272" y="106612"/>
                      <a:pt x="134189" y="107889"/>
                      <a:pt x="135467" y="109804"/>
                    </a:cubicBezTo>
                    <a:lnTo>
                      <a:pt x="139301" y="117465"/>
                    </a:lnTo>
                    <a:lnTo>
                      <a:pt x="149525" y="112358"/>
                    </a:lnTo>
                    <a:cubicBezTo>
                      <a:pt x="151441" y="111720"/>
                      <a:pt x="153358" y="111720"/>
                      <a:pt x="155275" y="112358"/>
                    </a:cubicBezTo>
                    <a:cubicBezTo>
                      <a:pt x="157192" y="112996"/>
                      <a:pt x="158470" y="114912"/>
                      <a:pt x="159110" y="116827"/>
                    </a:cubicBezTo>
                    <a:lnTo>
                      <a:pt x="164860" y="139171"/>
                    </a:lnTo>
                    <a:cubicBezTo>
                      <a:pt x="165499" y="141086"/>
                      <a:pt x="164860" y="143640"/>
                      <a:pt x="162943" y="145555"/>
                    </a:cubicBezTo>
                    <a:lnTo>
                      <a:pt x="151441" y="157046"/>
                    </a:lnTo>
                    <a:cubicBezTo>
                      <a:pt x="149525" y="160238"/>
                      <a:pt x="146330" y="160876"/>
                      <a:pt x="143774" y="158961"/>
                    </a:cubicBezTo>
                    <a:lnTo>
                      <a:pt x="143774" y="158961"/>
                    </a:lnTo>
                    <a:close/>
                    <a:moveTo>
                      <a:pt x="173806" y="158323"/>
                    </a:moveTo>
                    <a:lnTo>
                      <a:pt x="162304" y="169814"/>
                    </a:lnTo>
                    <a:cubicBezTo>
                      <a:pt x="161026" y="171091"/>
                      <a:pt x="159748" y="171729"/>
                      <a:pt x="157831" y="171729"/>
                    </a:cubicBezTo>
                    <a:cubicBezTo>
                      <a:pt x="155915" y="171729"/>
                      <a:pt x="154636" y="171091"/>
                      <a:pt x="153358" y="169814"/>
                    </a:cubicBezTo>
                    <a:cubicBezTo>
                      <a:pt x="150803" y="167260"/>
                      <a:pt x="150803" y="163430"/>
                      <a:pt x="153358" y="160876"/>
                    </a:cubicBezTo>
                    <a:lnTo>
                      <a:pt x="164860" y="149385"/>
                    </a:lnTo>
                    <a:cubicBezTo>
                      <a:pt x="167416" y="146832"/>
                      <a:pt x="171250" y="146832"/>
                      <a:pt x="173806" y="149385"/>
                    </a:cubicBezTo>
                    <a:cubicBezTo>
                      <a:pt x="176362" y="151300"/>
                      <a:pt x="176362" y="155769"/>
                      <a:pt x="173806" y="158323"/>
                    </a:cubicBezTo>
                    <a:close/>
                  </a:path>
                </a:pathLst>
              </a:custGeom>
              <a:grpFill/>
              <a:ln w="6390" cap="flat">
                <a:noFill/>
                <a:prstDash val="solid"/>
                <a:miter/>
              </a:ln>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prstClr val="black"/>
                  </a:solidFill>
                  <a:effectLst/>
                  <a:uLnTx/>
                  <a:uFillTx/>
                  <a:latin typeface="BIZ UD明朝 Medium" panose="02020500000000000000" pitchFamily="17" charset="-128"/>
                  <a:ea typeface="BIZ UD明朝 Medium" panose="02020500000000000000" pitchFamily="17" charset="-128"/>
                  <a:sym typeface="+mn-lt"/>
                </a:endParaRPr>
              </a:p>
            </p:txBody>
          </p:sp>
          <p:sp>
            <p:nvSpPr>
              <p:cNvPr id="33" name="Graphic 4">
                <a:extLst>
                  <a:ext uri="{FF2B5EF4-FFF2-40B4-BE49-F238E27FC236}">
                    <a16:creationId xmlns:a16="http://schemas.microsoft.com/office/drawing/2014/main" id="{D92436AC-ADFF-CED8-86F1-FDD668CADC35}"/>
                  </a:ext>
                </a:extLst>
              </p:cNvPr>
              <p:cNvSpPr/>
              <p:nvPr/>
            </p:nvSpPr>
            <p:spPr bwMode="gray">
              <a:xfrm>
                <a:off x="905454" y="2855717"/>
                <a:ext cx="342392" cy="361971"/>
              </a:xfrm>
              <a:custGeom>
                <a:avLst/>
                <a:gdLst>
                  <a:gd name="connsiteX0" fmla="*/ 180835 w 362309"/>
                  <a:gd name="connsiteY0" fmla="*/ 0 h 361971"/>
                  <a:gd name="connsiteX1" fmla="*/ 0 w 362309"/>
                  <a:gd name="connsiteY1" fmla="*/ 181305 h 361971"/>
                  <a:gd name="connsiteX2" fmla="*/ 181474 w 362309"/>
                  <a:gd name="connsiteY2" fmla="*/ 361972 h 361971"/>
                  <a:gd name="connsiteX3" fmla="*/ 362309 w 362309"/>
                  <a:gd name="connsiteY3" fmla="*/ 180667 h 361971"/>
                  <a:gd name="connsiteX4" fmla="*/ 180835 w 362309"/>
                  <a:gd name="connsiteY4" fmla="*/ 0 h 361971"/>
                  <a:gd name="connsiteX5" fmla="*/ 180835 w 362309"/>
                  <a:gd name="connsiteY5" fmla="*/ 0 h 361971"/>
                  <a:gd name="connsiteX6" fmla="*/ 180835 w 362309"/>
                  <a:gd name="connsiteY6" fmla="*/ 294940 h 361971"/>
                  <a:gd name="connsiteX7" fmla="*/ 67094 w 362309"/>
                  <a:gd name="connsiteY7" fmla="*/ 187689 h 361971"/>
                  <a:gd name="connsiteX8" fmla="*/ 67094 w 362309"/>
                  <a:gd name="connsiteY8" fmla="*/ 185774 h 361971"/>
                  <a:gd name="connsiteX9" fmla="*/ 67094 w 362309"/>
                  <a:gd name="connsiteY9" fmla="*/ 180667 h 361971"/>
                  <a:gd name="connsiteX10" fmla="*/ 180835 w 362309"/>
                  <a:gd name="connsiteY10" fmla="*/ 66393 h 361971"/>
                  <a:gd name="connsiteX11" fmla="*/ 222370 w 362309"/>
                  <a:gd name="connsiteY11" fmla="*/ 74054 h 361971"/>
                  <a:gd name="connsiteX12" fmla="*/ 223648 w 362309"/>
                  <a:gd name="connsiteY12" fmla="*/ 74692 h 361971"/>
                  <a:gd name="connsiteX13" fmla="*/ 286908 w 362309"/>
                  <a:gd name="connsiteY13" fmla="*/ 222801 h 361971"/>
                  <a:gd name="connsiteX14" fmla="*/ 180835 w 362309"/>
                  <a:gd name="connsiteY14" fmla="*/ 294940 h 361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2309" h="361971">
                    <a:moveTo>
                      <a:pt x="180835" y="0"/>
                    </a:moveTo>
                    <a:cubicBezTo>
                      <a:pt x="80513" y="0"/>
                      <a:pt x="0" y="81076"/>
                      <a:pt x="0" y="181305"/>
                    </a:cubicBezTo>
                    <a:cubicBezTo>
                      <a:pt x="0" y="281533"/>
                      <a:pt x="81152" y="361972"/>
                      <a:pt x="181474" y="361972"/>
                    </a:cubicBezTo>
                    <a:cubicBezTo>
                      <a:pt x="281157" y="361972"/>
                      <a:pt x="362309" y="280895"/>
                      <a:pt x="362309" y="180667"/>
                    </a:cubicBezTo>
                    <a:cubicBezTo>
                      <a:pt x="362309" y="80438"/>
                      <a:pt x="281157" y="0"/>
                      <a:pt x="180835" y="0"/>
                    </a:cubicBezTo>
                    <a:cubicBezTo>
                      <a:pt x="180835" y="0"/>
                      <a:pt x="180835" y="0"/>
                      <a:pt x="180835" y="0"/>
                    </a:cubicBezTo>
                    <a:close/>
                    <a:moveTo>
                      <a:pt x="180835" y="294940"/>
                    </a:moveTo>
                    <a:cubicBezTo>
                      <a:pt x="120770" y="294940"/>
                      <a:pt x="70928" y="247698"/>
                      <a:pt x="67094" y="187689"/>
                    </a:cubicBezTo>
                    <a:cubicBezTo>
                      <a:pt x="67094" y="187051"/>
                      <a:pt x="67094" y="186412"/>
                      <a:pt x="67094" y="185774"/>
                    </a:cubicBezTo>
                    <a:cubicBezTo>
                      <a:pt x="67094" y="183859"/>
                      <a:pt x="67094" y="182582"/>
                      <a:pt x="67094" y="180667"/>
                    </a:cubicBezTo>
                    <a:cubicBezTo>
                      <a:pt x="67094" y="118104"/>
                      <a:pt x="118214" y="67032"/>
                      <a:pt x="180835" y="66393"/>
                    </a:cubicBezTo>
                    <a:cubicBezTo>
                      <a:pt x="194893" y="66393"/>
                      <a:pt x="208951" y="68947"/>
                      <a:pt x="222370" y="74054"/>
                    </a:cubicBezTo>
                    <a:cubicBezTo>
                      <a:pt x="223009" y="74054"/>
                      <a:pt x="223009" y="74054"/>
                      <a:pt x="223648" y="74692"/>
                    </a:cubicBezTo>
                    <a:cubicBezTo>
                      <a:pt x="282435" y="98313"/>
                      <a:pt x="310551" y="164707"/>
                      <a:pt x="286908" y="222801"/>
                    </a:cubicBezTo>
                    <a:cubicBezTo>
                      <a:pt x="269655" y="266212"/>
                      <a:pt x="227482" y="294940"/>
                      <a:pt x="180835" y="294940"/>
                    </a:cubicBezTo>
                    <a:close/>
                  </a:path>
                </a:pathLst>
              </a:custGeom>
              <a:grpFill/>
              <a:ln w="6390" cap="flat">
                <a:noFill/>
                <a:prstDash val="solid"/>
                <a:miter/>
              </a:ln>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prstClr val="black"/>
                  </a:solidFill>
                  <a:effectLst/>
                  <a:uLnTx/>
                  <a:uFillTx/>
                  <a:latin typeface="BIZ UD明朝 Medium" panose="02020500000000000000" pitchFamily="17" charset="-128"/>
                  <a:ea typeface="BIZ UD明朝 Medium" panose="02020500000000000000" pitchFamily="17" charset="-128"/>
                  <a:sym typeface="+mn-lt"/>
                </a:endParaRPr>
              </a:p>
            </p:txBody>
          </p:sp>
        </p:grpSp>
      </p:grpSp>
      <p:grpSp>
        <p:nvGrpSpPr>
          <p:cNvPr id="34" name="グループ化 33">
            <a:extLst>
              <a:ext uri="{FF2B5EF4-FFF2-40B4-BE49-F238E27FC236}">
                <a16:creationId xmlns:a16="http://schemas.microsoft.com/office/drawing/2014/main" id="{B0213199-26CE-4718-9AB4-99AACBB51DB1}"/>
              </a:ext>
            </a:extLst>
          </p:cNvPr>
          <p:cNvGrpSpPr/>
          <p:nvPr/>
        </p:nvGrpSpPr>
        <p:grpSpPr>
          <a:xfrm>
            <a:off x="508799" y="4381137"/>
            <a:ext cx="1163465" cy="900000"/>
            <a:chOff x="797912" y="4304937"/>
            <a:chExt cx="1163465" cy="900000"/>
          </a:xfrm>
        </p:grpSpPr>
        <p:sp>
          <p:nvSpPr>
            <p:cNvPr id="35" name="正方形/長方形 34">
              <a:extLst>
                <a:ext uri="{FF2B5EF4-FFF2-40B4-BE49-F238E27FC236}">
                  <a16:creationId xmlns:a16="http://schemas.microsoft.com/office/drawing/2014/main" id="{9E2539E6-C3C2-F528-CE36-CD1C4525AFFB}"/>
                </a:ext>
              </a:extLst>
            </p:cNvPr>
            <p:cNvSpPr/>
            <p:nvPr/>
          </p:nvSpPr>
          <p:spPr bwMode="gray">
            <a:xfrm>
              <a:off x="797912" y="4304937"/>
              <a:ext cx="1163465" cy="90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324000" rIns="72000" bIns="72000" rtlCol="0" anchor="t" anchorCtr="0"/>
            <a:lstStyle/>
            <a:p>
              <a:pPr algn="ctr"/>
              <a:endParaRPr kumimoji="1" lang="en-US" altLang="ja-JP" sz="1200" b="1" dirty="0">
                <a:solidFill>
                  <a:schemeClr val="tx1">
                    <a:lumMod val="85000"/>
                    <a:lumOff val="15000"/>
                  </a:schemeClr>
                </a:solidFill>
                <a:latin typeface="+mn-ea"/>
                <a:sym typeface="+mn-lt"/>
              </a:endParaRPr>
            </a:p>
            <a:p>
              <a:pPr algn="ctr"/>
              <a:endParaRPr kumimoji="1" lang="en-US" altLang="ja-JP" sz="1200" b="1" dirty="0">
                <a:solidFill>
                  <a:schemeClr val="tx1">
                    <a:lumMod val="85000"/>
                    <a:lumOff val="15000"/>
                  </a:schemeClr>
                </a:solidFill>
                <a:latin typeface="+mn-ea"/>
                <a:sym typeface="+mn-lt"/>
              </a:endParaRPr>
            </a:p>
            <a:p>
              <a:pPr algn="ctr"/>
              <a:r>
                <a:rPr kumimoji="1" lang="ja-JP" altLang="en-US" sz="1200" b="1" dirty="0">
                  <a:solidFill>
                    <a:schemeClr val="tx1">
                      <a:lumMod val="85000"/>
                      <a:lumOff val="15000"/>
                    </a:schemeClr>
                  </a:solidFill>
                  <a:latin typeface="+mn-ea"/>
                  <a:sym typeface="+mn-lt"/>
                </a:rPr>
                <a:t>実現性</a:t>
              </a:r>
            </a:p>
          </p:txBody>
        </p:sp>
        <p:grpSp>
          <p:nvGrpSpPr>
            <p:cNvPr id="36" name="グループ化 35">
              <a:extLst>
                <a:ext uri="{FF2B5EF4-FFF2-40B4-BE49-F238E27FC236}">
                  <a16:creationId xmlns:a16="http://schemas.microsoft.com/office/drawing/2014/main" id="{9B2D25C5-E7EE-9969-E575-ABB6B2B19D29}"/>
                </a:ext>
              </a:extLst>
            </p:cNvPr>
            <p:cNvGrpSpPr/>
            <p:nvPr/>
          </p:nvGrpSpPr>
          <p:grpSpPr>
            <a:xfrm>
              <a:off x="1167376" y="4518634"/>
              <a:ext cx="396000" cy="396000"/>
              <a:chOff x="10941418" y="3270181"/>
              <a:chExt cx="396000" cy="396000"/>
            </a:xfrm>
          </p:grpSpPr>
          <p:sp>
            <p:nvSpPr>
              <p:cNvPr id="37" name="Graphic 4">
                <a:extLst>
                  <a:ext uri="{FF2B5EF4-FFF2-40B4-BE49-F238E27FC236}">
                    <a16:creationId xmlns:a16="http://schemas.microsoft.com/office/drawing/2014/main" id="{6CF00857-44D1-9BDB-37B4-3FB25E708616}"/>
                  </a:ext>
                </a:extLst>
              </p:cNvPr>
              <p:cNvSpPr/>
              <p:nvPr/>
            </p:nvSpPr>
            <p:spPr bwMode="gray">
              <a:xfrm>
                <a:off x="11072897" y="3319008"/>
                <a:ext cx="130834" cy="121051"/>
              </a:xfrm>
              <a:custGeom>
                <a:avLst/>
                <a:gdLst>
                  <a:gd name="connsiteX0" fmla="*/ 58787 w 58787"/>
                  <a:gd name="connsiteY0" fmla="*/ 29366 h 88737"/>
                  <a:gd name="connsiteX1" fmla="*/ 29394 w 58787"/>
                  <a:gd name="connsiteY1" fmla="*/ 0 h 88737"/>
                  <a:gd name="connsiteX2" fmla="*/ 0 w 58787"/>
                  <a:gd name="connsiteY2" fmla="*/ 29366 h 88737"/>
                  <a:gd name="connsiteX3" fmla="*/ 29394 w 58787"/>
                  <a:gd name="connsiteY3" fmla="*/ 88737 h 88737"/>
                  <a:gd name="connsiteX4" fmla="*/ 58787 w 58787"/>
                  <a:gd name="connsiteY4" fmla="*/ 29366 h 88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787" h="88737">
                    <a:moveTo>
                      <a:pt x="58787" y="29366"/>
                    </a:moveTo>
                    <a:cubicBezTo>
                      <a:pt x="58787" y="12768"/>
                      <a:pt x="45368" y="0"/>
                      <a:pt x="29394" y="0"/>
                    </a:cubicBezTo>
                    <a:cubicBezTo>
                      <a:pt x="13419" y="0"/>
                      <a:pt x="0" y="13406"/>
                      <a:pt x="0" y="29366"/>
                    </a:cubicBezTo>
                    <a:cubicBezTo>
                      <a:pt x="0" y="40857"/>
                      <a:pt x="16614" y="68947"/>
                      <a:pt x="29394" y="88737"/>
                    </a:cubicBezTo>
                    <a:cubicBezTo>
                      <a:pt x="42173" y="69585"/>
                      <a:pt x="58787" y="40857"/>
                      <a:pt x="58787" y="29366"/>
                    </a:cubicBezTo>
                    <a:close/>
                  </a:path>
                </a:pathLst>
              </a:custGeom>
              <a:solidFill>
                <a:srgbClr val="90326D"/>
              </a:solidFill>
              <a:ln w="6390" cap="flat">
                <a:solidFill>
                  <a:srgbClr val="90326D"/>
                </a:solidFill>
                <a:prstDash val="solid"/>
                <a:miter/>
              </a:ln>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black"/>
                  </a:solidFill>
                  <a:effectLst/>
                  <a:uLnTx/>
                  <a:uFillTx/>
                  <a:latin typeface="BIZ UD明朝 Medium" panose="02020500000000000000" pitchFamily="17" charset="-128"/>
                  <a:ea typeface="BIZ UD明朝 Medium" panose="02020500000000000000" pitchFamily="17" charset="-128"/>
                  <a:sym typeface="+mn-lt"/>
                </a:endParaRPr>
              </a:p>
            </p:txBody>
          </p:sp>
          <p:sp>
            <p:nvSpPr>
              <p:cNvPr id="38" name="台形 37">
                <a:extLst>
                  <a:ext uri="{FF2B5EF4-FFF2-40B4-BE49-F238E27FC236}">
                    <a16:creationId xmlns:a16="http://schemas.microsoft.com/office/drawing/2014/main" id="{3E7D729C-0E0E-A4DC-4898-136FD9C17069}"/>
                  </a:ext>
                </a:extLst>
              </p:cNvPr>
              <p:cNvSpPr/>
              <p:nvPr/>
            </p:nvSpPr>
            <p:spPr>
              <a:xfrm rot="10800000">
                <a:off x="11014816" y="3346448"/>
                <a:ext cx="167165" cy="108281"/>
              </a:xfrm>
              <a:prstGeom prst="trapezoid">
                <a:avLst/>
              </a:prstGeom>
              <a:solidFill>
                <a:srgbClr val="90326D"/>
              </a:solidFill>
              <a:ln w="12700" cap="flat" cmpd="sng" algn="ctr">
                <a:solidFill>
                  <a:srgbClr val="90326D"/>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2400" b="0" i="0" u="none" strike="noStrike" kern="0" cap="none" spc="0" normalizeH="0" baseline="0" noProof="0">
                  <a:ln>
                    <a:noFill/>
                  </a:ln>
                  <a:solidFill>
                    <a:srgbClr val="FFFFFF"/>
                  </a:solidFill>
                  <a:effectLst/>
                  <a:uLnTx/>
                  <a:uFillTx/>
                  <a:latin typeface="BIZ UD明朝 Medium" panose="02020500000000000000" pitchFamily="17" charset="-128"/>
                  <a:ea typeface="BIZ UD明朝 Medium" panose="02020500000000000000" pitchFamily="17" charset="-128"/>
                  <a:cs typeface="+mn-cs"/>
                </a:endParaRPr>
              </a:p>
            </p:txBody>
          </p:sp>
          <p:sp>
            <p:nvSpPr>
              <p:cNvPr id="39" name="正方形/長方形 38">
                <a:extLst>
                  <a:ext uri="{FF2B5EF4-FFF2-40B4-BE49-F238E27FC236}">
                    <a16:creationId xmlns:a16="http://schemas.microsoft.com/office/drawing/2014/main" id="{C03F410C-A0A2-46A1-AAA9-73CAC06A198A}"/>
                  </a:ext>
                </a:extLst>
              </p:cNvPr>
              <p:cNvSpPr/>
              <p:nvPr/>
            </p:nvSpPr>
            <p:spPr>
              <a:xfrm rot="1819746">
                <a:off x="11133340" y="3361224"/>
                <a:ext cx="45719" cy="55273"/>
              </a:xfrm>
              <a:prstGeom prst="rect">
                <a:avLst/>
              </a:prstGeom>
              <a:solidFill>
                <a:srgbClr val="90326D"/>
              </a:solidFill>
              <a:ln w="12700" cap="flat" cmpd="sng" algn="ctr">
                <a:solidFill>
                  <a:srgbClr val="90326D"/>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2400" b="0" i="0" u="none" strike="noStrike" kern="0" cap="none" spc="0" normalizeH="0" baseline="0" noProof="0">
                  <a:ln>
                    <a:noFill/>
                  </a:ln>
                  <a:solidFill>
                    <a:srgbClr val="FFFFFF"/>
                  </a:solidFill>
                  <a:effectLst/>
                  <a:uLnTx/>
                  <a:uFillTx/>
                  <a:latin typeface="BIZ UD明朝 Medium" panose="02020500000000000000" pitchFamily="17" charset="-128"/>
                  <a:ea typeface="BIZ UD明朝 Medium" panose="02020500000000000000" pitchFamily="17" charset="-128"/>
                  <a:cs typeface="+mn-cs"/>
                </a:endParaRPr>
              </a:p>
            </p:txBody>
          </p:sp>
          <p:grpSp>
            <p:nvGrpSpPr>
              <p:cNvPr id="40" name="Graphic 4">
                <a:extLst>
                  <a:ext uri="{FF2B5EF4-FFF2-40B4-BE49-F238E27FC236}">
                    <a16:creationId xmlns:a16="http://schemas.microsoft.com/office/drawing/2014/main" id="{60B17915-C6F1-6F6F-7E8B-70BD35D6FE67}"/>
                  </a:ext>
                </a:extLst>
              </p:cNvPr>
              <p:cNvGrpSpPr>
                <a:grpSpLocks noChangeAspect="1"/>
              </p:cNvGrpSpPr>
              <p:nvPr/>
            </p:nvGrpSpPr>
            <p:grpSpPr bwMode="gray">
              <a:xfrm>
                <a:off x="10941418" y="3270181"/>
                <a:ext cx="396000" cy="396000"/>
                <a:chOff x="2998797" y="1402244"/>
                <a:chExt cx="362309" cy="362450"/>
              </a:xfrm>
              <a:solidFill>
                <a:srgbClr val="90326D"/>
              </a:solidFill>
            </p:grpSpPr>
            <p:sp>
              <p:nvSpPr>
                <p:cNvPr id="43" name="Graphic 4">
                  <a:extLst>
                    <a:ext uri="{FF2B5EF4-FFF2-40B4-BE49-F238E27FC236}">
                      <a16:creationId xmlns:a16="http://schemas.microsoft.com/office/drawing/2014/main" id="{787D567D-D4CB-9702-8FD6-EF99C33F4157}"/>
                    </a:ext>
                  </a:extLst>
                </p:cNvPr>
                <p:cNvSpPr/>
                <p:nvPr/>
              </p:nvSpPr>
              <p:spPr bwMode="gray">
                <a:xfrm>
                  <a:off x="2998797" y="1402244"/>
                  <a:ext cx="362309" cy="362450"/>
                </a:xfrm>
                <a:custGeom>
                  <a:avLst/>
                  <a:gdLst>
                    <a:gd name="connsiteX0" fmla="*/ 180835 w 362309"/>
                    <a:gd name="connsiteY0" fmla="*/ 479 h 362450"/>
                    <a:gd name="connsiteX1" fmla="*/ 0 w 362309"/>
                    <a:gd name="connsiteY1" fmla="*/ 181784 h 362450"/>
                    <a:gd name="connsiteX2" fmla="*/ 181474 w 362309"/>
                    <a:gd name="connsiteY2" fmla="*/ 362451 h 362450"/>
                    <a:gd name="connsiteX3" fmla="*/ 362310 w 362309"/>
                    <a:gd name="connsiteY3" fmla="*/ 181145 h 362450"/>
                    <a:gd name="connsiteX4" fmla="*/ 180835 w 362309"/>
                    <a:gd name="connsiteY4" fmla="*/ 479 h 362450"/>
                    <a:gd name="connsiteX5" fmla="*/ 180835 w 362309"/>
                    <a:gd name="connsiteY5" fmla="*/ 479 h 362450"/>
                    <a:gd name="connsiteX6" fmla="*/ 181474 w 362309"/>
                    <a:gd name="connsiteY6" fmla="*/ 56019 h 362450"/>
                    <a:gd name="connsiteX7" fmla="*/ 223648 w 362309"/>
                    <a:gd name="connsiteY7" fmla="*/ 98154 h 362450"/>
                    <a:gd name="connsiteX8" fmla="*/ 186586 w 362309"/>
                    <a:gd name="connsiteY8" fmla="*/ 172208 h 362450"/>
                    <a:gd name="connsiteX9" fmla="*/ 181474 w 362309"/>
                    <a:gd name="connsiteY9" fmla="*/ 174761 h 362450"/>
                    <a:gd name="connsiteX10" fmla="*/ 176362 w 362309"/>
                    <a:gd name="connsiteY10" fmla="*/ 172208 h 362450"/>
                    <a:gd name="connsiteX11" fmla="*/ 139301 w 362309"/>
                    <a:gd name="connsiteY11" fmla="*/ 98154 h 362450"/>
                    <a:gd name="connsiteX12" fmla="*/ 181474 w 362309"/>
                    <a:gd name="connsiteY12" fmla="*/ 56019 h 362450"/>
                    <a:gd name="connsiteX13" fmla="*/ 94571 w 362309"/>
                    <a:gd name="connsiteY13" fmla="*/ 206043 h 362450"/>
                    <a:gd name="connsiteX14" fmla="*/ 85625 w 362309"/>
                    <a:gd name="connsiteY14" fmla="*/ 274990 h 362450"/>
                    <a:gd name="connsiteX15" fmla="*/ 83708 w 362309"/>
                    <a:gd name="connsiteY15" fmla="*/ 283928 h 362450"/>
                    <a:gd name="connsiteX16" fmla="*/ 83708 w 362309"/>
                    <a:gd name="connsiteY16" fmla="*/ 283928 h 362450"/>
                    <a:gd name="connsiteX17" fmla="*/ 74762 w 362309"/>
                    <a:gd name="connsiteY17" fmla="*/ 282013 h 362450"/>
                    <a:gd name="connsiteX18" fmla="*/ 74762 w 362309"/>
                    <a:gd name="connsiteY18" fmla="*/ 282013 h 362450"/>
                    <a:gd name="connsiteX19" fmla="*/ 87542 w 362309"/>
                    <a:gd name="connsiteY19" fmla="*/ 195829 h 362450"/>
                    <a:gd name="connsiteX20" fmla="*/ 190420 w 362309"/>
                    <a:gd name="connsiteY20" fmla="*/ 184976 h 362450"/>
                    <a:gd name="connsiteX21" fmla="*/ 207673 w 362309"/>
                    <a:gd name="connsiteY21" fmla="*/ 186253 h 362450"/>
                    <a:gd name="connsiteX22" fmla="*/ 248569 w 362309"/>
                    <a:gd name="connsiteY22" fmla="*/ 184976 h 362450"/>
                    <a:gd name="connsiteX23" fmla="*/ 249208 w 362309"/>
                    <a:gd name="connsiteY23" fmla="*/ 181145 h 362450"/>
                    <a:gd name="connsiteX24" fmla="*/ 214702 w 362309"/>
                    <a:gd name="connsiteY24" fmla="*/ 168377 h 362450"/>
                    <a:gd name="connsiteX25" fmla="*/ 208951 w 362309"/>
                    <a:gd name="connsiteY25" fmla="*/ 161355 h 362450"/>
                    <a:gd name="connsiteX26" fmla="*/ 208951 w 362309"/>
                    <a:gd name="connsiteY26" fmla="*/ 161355 h 362450"/>
                    <a:gd name="connsiteX27" fmla="*/ 215980 w 362309"/>
                    <a:gd name="connsiteY27" fmla="*/ 155610 h 362450"/>
                    <a:gd name="connsiteX28" fmla="*/ 215980 w 362309"/>
                    <a:gd name="connsiteY28" fmla="*/ 155610 h 362450"/>
                    <a:gd name="connsiteX29" fmla="*/ 261349 w 362309"/>
                    <a:gd name="connsiteY29" fmla="*/ 180507 h 362450"/>
                    <a:gd name="connsiteX30" fmla="*/ 256876 w 362309"/>
                    <a:gd name="connsiteY30" fmla="*/ 193913 h 362450"/>
                    <a:gd name="connsiteX31" fmla="*/ 206395 w 362309"/>
                    <a:gd name="connsiteY31" fmla="*/ 199021 h 362450"/>
                    <a:gd name="connsiteX32" fmla="*/ 188503 w 362309"/>
                    <a:gd name="connsiteY32" fmla="*/ 197744 h 362450"/>
                    <a:gd name="connsiteX33" fmla="*/ 94571 w 362309"/>
                    <a:gd name="connsiteY33" fmla="*/ 206043 h 362450"/>
                    <a:gd name="connsiteX34" fmla="*/ 94571 w 362309"/>
                    <a:gd name="connsiteY34" fmla="*/ 206043 h 362450"/>
                    <a:gd name="connsiteX35" fmla="*/ 299049 w 362309"/>
                    <a:gd name="connsiteY35" fmla="*/ 195829 h 362450"/>
                    <a:gd name="connsiteX36" fmla="*/ 250486 w 362309"/>
                    <a:gd name="connsiteY36" fmla="*/ 230941 h 362450"/>
                    <a:gd name="connsiteX37" fmla="*/ 204478 w 362309"/>
                    <a:gd name="connsiteY37" fmla="*/ 234771 h 362450"/>
                    <a:gd name="connsiteX38" fmla="*/ 187864 w 362309"/>
                    <a:gd name="connsiteY38" fmla="*/ 234771 h 362450"/>
                    <a:gd name="connsiteX39" fmla="*/ 173167 w 362309"/>
                    <a:gd name="connsiteY39" fmla="*/ 246262 h 362450"/>
                    <a:gd name="connsiteX40" fmla="*/ 192976 w 362309"/>
                    <a:gd name="connsiteY40" fmla="*/ 294780 h 362450"/>
                    <a:gd name="connsiteX41" fmla="*/ 192976 w 362309"/>
                    <a:gd name="connsiteY41" fmla="*/ 303718 h 362450"/>
                    <a:gd name="connsiteX42" fmla="*/ 188503 w 362309"/>
                    <a:gd name="connsiteY42" fmla="*/ 305633 h 362450"/>
                    <a:gd name="connsiteX43" fmla="*/ 184030 w 362309"/>
                    <a:gd name="connsiteY43" fmla="*/ 303718 h 362450"/>
                    <a:gd name="connsiteX44" fmla="*/ 161027 w 362309"/>
                    <a:gd name="connsiteY44" fmla="*/ 241793 h 362450"/>
                    <a:gd name="connsiteX45" fmla="*/ 185947 w 362309"/>
                    <a:gd name="connsiteY45" fmla="*/ 222003 h 362450"/>
                    <a:gd name="connsiteX46" fmla="*/ 204478 w 362309"/>
                    <a:gd name="connsiteY46" fmla="*/ 222003 h 362450"/>
                    <a:gd name="connsiteX47" fmla="*/ 247930 w 362309"/>
                    <a:gd name="connsiteY47" fmla="*/ 218173 h 362450"/>
                    <a:gd name="connsiteX48" fmla="*/ 286908 w 362309"/>
                    <a:gd name="connsiteY48" fmla="*/ 191998 h 362450"/>
                    <a:gd name="connsiteX49" fmla="*/ 284352 w 362309"/>
                    <a:gd name="connsiteY49" fmla="*/ 172846 h 362450"/>
                    <a:gd name="connsiteX50" fmla="*/ 223009 w 362309"/>
                    <a:gd name="connsiteY50" fmla="*/ 148587 h 362450"/>
                    <a:gd name="connsiteX51" fmla="*/ 217258 w 362309"/>
                    <a:gd name="connsiteY51" fmla="*/ 141565 h 362450"/>
                    <a:gd name="connsiteX52" fmla="*/ 224287 w 362309"/>
                    <a:gd name="connsiteY52" fmla="*/ 135819 h 362450"/>
                    <a:gd name="connsiteX53" fmla="*/ 295215 w 362309"/>
                    <a:gd name="connsiteY53" fmla="*/ 165186 h 362450"/>
                    <a:gd name="connsiteX54" fmla="*/ 299049 w 362309"/>
                    <a:gd name="connsiteY54" fmla="*/ 195829 h 362450"/>
                    <a:gd name="connsiteX55" fmla="*/ 299049 w 362309"/>
                    <a:gd name="connsiteY55" fmla="*/ 195829 h 362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62309" h="362450">
                      <a:moveTo>
                        <a:pt x="180835" y="479"/>
                      </a:moveTo>
                      <a:cubicBezTo>
                        <a:pt x="80513" y="479"/>
                        <a:pt x="0" y="81555"/>
                        <a:pt x="0" y="181784"/>
                      </a:cubicBezTo>
                      <a:cubicBezTo>
                        <a:pt x="0" y="282013"/>
                        <a:pt x="81152" y="362451"/>
                        <a:pt x="181474" y="362451"/>
                      </a:cubicBezTo>
                      <a:cubicBezTo>
                        <a:pt x="281157" y="362451"/>
                        <a:pt x="362310" y="281374"/>
                        <a:pt x="362310" y="181145"/>
                      </a:cubicBezTo>
                      <a:cubicBezTo>
                        <a:pt x="362310" y="80917"/>
                        <a:pt x="281157" y="-160"/>
                        <a:pt x="180835" y="479"/>
                      </a:cubicBezTo>
                      <a:cubicBezTo>
                        <a:pt x="180835" y="-160"/>
                        <a:pt x="180835" y="-160"/>
                        <a:pt x="180835" y="479"/>
                      </a:cubicBezTo>
                      <a:close/>
                      <a:moveTo>
                        <a:pt x="181474" y="56019"/>
                      </a:moveTo>
                      <a:cubicBezTo>
                        <a:pt x="205117" y="56019"/>
                        <a:pt x="223648" y="75171"/>
                        <a:pt x="223648" y="98154"/>
                      </a:cubicBezTo>
                      <a:cubicBezTo>
                        <a:pt x="223648" y="119221"/>
                        <a:pt x="190420" y="167101"/>
                        <a:pt x="186586" y="172208"/>
                      </a:cubicBezTo>
                      <a:cubicBezTo>
                        <a:pt x="185308" y="174123"/>
                        <a:pt x="183391" y="174761"/>
                        <a:pt x="181474" y="174761"/>
                      </a:cubicBezTo>
                      <a:cubicBezTo>
                        <a:pt x="179557" y="174761"/>
                        <a:pt x="177640" y="173485"/>
                        <a:pt x="176362" y="172208"/>
                      </a:cubicBezTo>
                      <a:cubicBezTo>
                        <a:pt x="172528" y="167101"/>
                        <a:pt x="139301" y="119221"/>
                        <a:pt x="139301" y="98154"/>
                      </a:cubicBezTo>
                      <a:cubicBezTo>
                        <a:pt x="139301" y="75171"/>
                        <a:pt x="158471" y="56019"/>
                        <a:pt x="181474" y="56019"/>
                      </a:cubicBezTo>
                      <a:close/>
                      <a:moveTo>
                        <a:pt x="94571" y="206043"/>
                      </a:moveTo>
                      <a:cubicBezTo>
                        <a:pt x="63899" y="225833"/>
                        <a:pt x="72845" y="254561"/>
                        <a:pt x="85625" y="274990"/>
                      </a:cubicBezTo>
                      <a:cubicBezTo>
                        <a:pt x="87542" y="278182"/>
                        <a:pt x="86903" y="282013"/>
                        <a:pt x="83708" y="283928"/>
                      </a:cubicBezTo>
                      <a:cubicBezTo>
                        <a:pt x="83708" y="283928"/>
                        <a:pt x="83708" y="283928"/>
                        <a:pt x="83708" y="283928"/>
                      </a:cubicBezTo>
                      <a:cubicBezTo>
                        <a:pt x="80513" y="285843"/>
                        <a:pt x="76679" y="285204"/>
                        <a:pt x="74762" y="282013"/>
                      </a:cubicBezTo>
                      <a:cubicBezTo>
                        <a:pt x="74762" y="282013"/>
                        <a:pt x="74762" y="282013"/>
                        <a:pt x="74762" y="282013"/>
                      </a:cubicBezTo>
                      <a:cubicBezTo>
                        <a:pt x="52398" y="246901"/>
                        <a:pt x="56871" y="214981"/>
                        <a:pt x="87542" y="195829"/>
                      </a:cubicBezTo>
                      <a:cubicBezTo>
                        <a:pt x="114380" y="178592"/>
                        <a:pt x="152720" y="181784"/>
                        <a:pt x="190420" y="184976"/>
                      </a:cubicBezTo>
                      <a:lnTo>
                        <a:pt x="207673" y="186253"/>
                      </a:lnTo>
                      <a:cubicBezTo>
                        <a:pt x="218536" y="186891"/>
                        <a:pt x="244096" y="188806"/>
                        <a:pt x="248569" y="184976"/>
                      </a:cubicBezTo>
                      <a:cubicBezTo>
                        <a:pt x="249208" y="184337"/>
                        <a:pt x="249208" y="183061"/>
                        <a:pt x="249208" y="181145"/>
                      </a:cubicBezTo>
                      <a:cubicBezTo>
                        <a:pt x="249208" y="177315"/>
                        <a:pt x="233233" y="170931"/>
                        <a:pt x="214702" y="168377"/>
                      </a:cubicBezTo>
                      <a:cubicBezTo>
                        <a:pt x="211507" y="167739"/>
                        <a:pt x="208951" y="164547"/>
                        <a:pt x="208951" y="161355"/>
                      </a:cubicBezTo>
                      <a:cubicBezTo>
                        <a:pt x="208951" y="161355"/>
                        <a:pt x="208951" y="161355"/>
                        <a:pt x="208951" y="161355"/>
                      </a:cubicBezTo>
                      <a:cubicBezTo>
                        <a:pt x="209590" y="158163"/>
                        <a:pt x="212785" y="155610"/>
                        <a:pt x="215980" y="155610"/>
                      </a:cubicBezTo>
                      <a:cubicBezTo>
                        <a:pt x="215980" y="155610"/>
                        <a:pt x="215980" y="155610"/>
                        <a:pt x="215980" y="155610"/>
                      </a:cubicBezTo>
                      <a:cubicBezTo>
                        <a:pt x="226204" y="156886"/>
                        <a:pt x="260710" y="162632"/>
                        <a:pt x="261349" y="180507"/>
                      </a:cubicBezTo>
                      <a:cubicBezTo>
                        <a:pt x="261987" y="185614"/>
                        <a:pt x="260071" y="190083"/>
                        <a:pt x="256876" y="193913"/>
                      </a:cubicBezTo>
                      <a:cubicBezTo>
                        <a:pt x="250486" y="200297"/>
                        <a:pt x="238345" y="200936"/>
                        <a:pt x="206395" y="199021"/>
                      </a:cubicBezTo>
                      <a:cubicBezTo>
                        <a:pt x="200644" y="198382"/>
                        <a:pt x="194893" y="198382"/>
                        <a:pt x="188503" y="197744"/>
                      </a:cubicBezTo>
                      <a:cubicBezTo>
                        <a:pt x="153998" y="193913"/>
                        <a:pt x="117575" y="190721"/>
                        <a:pt x="94571" y="206043"/>
                      </a:cubicBezTo>
                      <a:lnTo>
                        <a:pt x="94571" y="206043"/>
                      </a:lnTo>
                      <a:close/>
                      <a:moveTo>
                        <a:pt x="299049" y="195829"/>
                      </a:moveTo>
                      <a:cubicBezTo>
                        <a:pt x="294576" y="212427"/>
                        <a:pt x="276045" y="225833"/>
                        <a:pt x="250486" y="230941"/>
                      </a:cubicBezTo>
                      <a:cubicBezTo>
                        <a:pt x="235150" y="234133"/>
                        <a:pt x="219814" y="235409"/>
                        <a:pt x="204478" y="234771"/>
                      </a:cubicBezTo>
                      <a:cubicBezTo>
                        <a:pt x="198727" y="234133"/>
                        <a:pt x="192976" y="234133"/>
                        <a:pt x="187864" y="234771"/>
                      </a:cubicBezTo>
                      <a:cubicBezTo>
                        <a:pt x="181474" y="235409"/>
                        <a:pt x="175723" y="239878"/>
                        <a:pt x="173167" y="246262"/>
                      </a:cubicBezTo>
                      <a:cubicBezTo>
                        <a:pt x="168695" y="259030"/>
                        <a:pt x="175723" y="276905"/>
                        <a:pt x="192976" y="294780"/>
                      </a:cubicBezTo>
                      <a:cubicBezTo>
                        <a:pt x="195532" y="297334"/>
                        <a:pt x="195532" y="301164"/>
                        <a:pt x="192976" y="303718"/>
                      </a:cubicBezTo>
                      <a:cubicBezTo>
                        <a:pt x="191698" y="304995"/>
                        <a:pt x="190420" y="305633"/>
                        <a:pt x="188503" y="305633"/>
                      </a:cubicBezTo>
                      <a:cubicBezTo>
                        <a:pt x="186586" y="305633"/>
                        <a:pt x="185308" y="304995"/>
                        <a:pt x="184030" y="303718"/>
                      </a:cubicBezTo>
                      <a:cubicBezTo>
                        <a:pt x="153998" y="273075"/>
                        <a:pt x="157832" y="250093"/>
                        <a:pt x="161027" y="241793"/>
                      </a:cubicBezTo>
                      <a:cubicBezTo>
                        <a:pt x="164861" y="230941"/>
                        <a:pt x="174445" y="223280"/>
                        <a:pt x="185947" y="222003"/>
                      </a:cubicBezTo>
                      <a:cubicBezTo>
                        <a:pt x="192337" y="221365"/>
                        <a:pt x="198088" y="221365"/>
                        <a:pt x="204478" y="222003"/>
                      </a:cubicBezTo>
                      <a:cubicBezTo>
                        <a:pt x="219175" y="222641"/>
                        <a:pt x="233233" y="221365"/>
                        <a:pt x="247930" y="218173"/>
                      </a:cubicBezTo>
                      <a:cubicBezTo>
                        <a:pt x="268377" y="213704"/>
                        <a:pt x="283713" y="204128"/>
                        <a:pt x="286908" y="191998"/>
                      </a:cubicBezTo>
                      <a:cubicBezTo>
                        <a:pt x="288825" y="185614"/>
                        <a:pt x="288186" y="178592"/>
                        <a:pt x="284352" y="172846"/>
                      </a:cubicBezTo>
                      <a:cubicBezTo>
                        <a:pt x="272211" y="156248"/>
                        <a:pt x="236428" y="149864"/>
                        <a:pt x="223009" y="148587"/>
                      </a:cubicBezTo>
                      <a:cubicBezTo>
                        <a:pt x="219175" y="148587"/>
                        <a:pt x="216619" y="145395"/>
                        <a:pt x="217258" y="141565"/>
                      </a:cubicBezTo>
                      <a:cubicBezTo>
                        <a:pt x="217258" y="137734"/>
                        <a:pt x="220453" y="135181"/>
                        <a:pt x="224287" y="135819"/>
                      </a:cubicBezTo>
                      <a:cubicBezTo>
                        <a:pt x="226204" y="135819"/>
                        <a:pt x="277323" y="140288"/>
                        <a:pt x="295215" y="165186"/>
                      </a:cubicBezTo>
                      <a:cubicBezTo>
                        <a:pt x="300966" y="174761"/>
                        <a:pt x="302244" y="185614"/>
                        <a:pt x="299049" y="195829"/>
                      </a:cubicBezTo>
                      <a:lnTo>
                        <a:pt x="299049" y="195829"/>
                      </a:lnTo>
                      <a:close/>
                    </a:path>
                  </a:pathLst>
                </a:custGeom>
                <a:grpFill/>
                <a:ln w="6390" cap="flat">
                  <a:noFill/>
                  <a:prstDash val="solid"/>
                  <a:miter/>
                </a:ln>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black"/>
                    </a:solidFill>
                    <a:effectLst/>
                    <a:uLnTx/>
                    <a:uFillTx/>
                    <a:latin typeface="BIZ UD明朝 Medium" panose="02020500000000000000" pitchFamily="17" charset="-128"/>
                    <a:ea typeface="BIZ UD明朝 Medium" panose="02020500000000000000" pitchFamily="17" charset="-128"/>
                    <a:sym typeface="+mn-lt"/>
                  </a:endParaRPr>
                </a:p>
              </p:txBody>
            </p:sp>
            <p:sp>
              <p:nvSpPr>
                <p:cNvPr id="44" name="Graphic 4">
                  <a:extLst>
                    <a:ext uri="{FF2B5EF4-FFF2-40B4-BE49-F238E27FC236}">
                      <a16:creationId xmlns:a16="http://schemas.microsoft.com/office/drawing/2014/main" id="{10A0FA05-857A-5A53-3FEC-2495F8532AE1}"/>
                    </a:ext>
                  </a:extLst>
                </p:cNvPr>
                <p:cNvSpPr/>
                <p:nvPr/>
              </p:nvSpPr>
              <p:spPr bwMode="gray">
                <a:xfrm>
                  <a:off x="3151517" y="1471032"/>
                  <a:ext cx="58787" cy="88737"/>
                </a:xfrm>
                <a:custGeom>
                  <a:avLst/>
                  <a:gdLst>
                    <a:gd name="connsiteX0" fmla="*/ 58787 w 58787"/>
                    <a:gd name="connsiteY0" fmla="*/ 29366 h 88737"/>
                    <a:gd name="connsiteX1" fmla="*/ 29394 w 58787"/>
                    <a:gd name="connsiteY1" fmla="*/ 0 h 88737"/>
                    <a:gd name="connsiteX2" fmla="*/ 0 w 58787"/>
                    <a:gd name="connsiteY2" fmla="*/ 29366 h 88737"/>
                    <a:gd name="connsiteX3" fmla="*/ 29394 w 58787"/>
                    <a:gd name="connsiteY3" fmla="*/ 88737 h 88737"/>
                    <a:gd name="connsiteX4" fmla="*/ 58787 w 58787"/>
                    <a:gd name="connsiteY4" fmla="*/ 29366 h 88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787" h="88737">
                      <a:moveTo>
                        <a:pt x="58787" y="29366"/>
                      </a:moveTo>
                      <a:cubicBezTo>
                        <a:pt x="58787" y="12768"/>
                        <a:pt x="45368" y="0"/>
                        <a:pt x="29394" y="0"/>
                      </a:cubicBezTo>
                      <a:cubicBezTo>
                        <a:pt x="13419" y="0"/>
                        <a:pt x="0" y="13406"/>
                        <a:pt x="0" y="29366"/>
                      </a:cubicBezTo>
                      <a:cubicBezTo>
                        <a:pt x="0" y="40857"/>
                        <a:pt x="16614" y="68947"/>
                        <a:pt x="29394" y="88737"/>
                      </a:cubicBezTo>
                      <a:cubicBezTo>
                        <a:pt x="42173" y="69585"/>
                        <a:pt x="58787" y="40857"/>
                        <a:pt x="58787" y="29366"/>
                      </a:cubicBezTo>
                      <a:close/>
                    </a:path>
                  </a:pathLst>
                </a:custGeom>
                <a:grpFill/>
                <a:ln w="6390" cap="flat">
                  <a:noFill/>
                  <a:prstDash val="solid"/>
                  <a:miter/>
                </a:ln>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black"/>
                    </a:solidFill>
                    <a:effectLst/>
                    <a:uLnTx/>
                    <a:uFillTx/>
                    <a:latin typeface="BIZ UD明朝 Medium" panose="02020500000000000000" pitchFamily="17" charset="-128"/>
                    <a:ea typeface="BIZ UD明朝 Medium" panose="02020500000000000000" pitchFamily="17" charset="-128"/>
                    <a:sym typeface="+mn-lt"/>
                  </a:endParaRPr>
                </a:p>
              </p:txBody>
            </p:sp>
          </p:grpSp>
          <p:cxnSp>
            <p:nvCxnSpPr>
              <p:cNvPr id="41" name="直線コネクタ 40">
                <a:extLst>
                  <a:ext uri="{FF2B5EF4-FFF2-40B4-BE49-F238E27FC236}">
                    <a16:creationId xmlns:a16="http://schemas.microsoft.com/office/drawing/2014/main" id="{B7EE983B-AD64-64BB-BFE7-8994DD807773}"/>
                  </a:ext>
                </a:extLst>
              </p:cNvPr>
              <p:cNvCxnSpPr>
                <a:cxnSpLocks/>
              </p:cNvCxnSpPr>
              <p:nvPr/>
            </p:nvCxnSpPr>
            <p:spPr>
              <a:xfrm>
                <a:off x="11152445" y="3350926"/>
                <a:ext cx="0" cy="92508"/>
              </a:xfrm>
              <a:prstGeom prst="line">
                <a:avLst/>
              </a:prstGeom>
              <a:noFill/>
              <a:ln w="12700" cap="rnd" cmpd="sng" algn="ctr">
                <a:solidFill>
                  <a:srgbClr val="FFFFFF"/>
                </a:solidFill>
                <a:prstDash val="solid"/>
                <a:round/>
              </a:ln>
              <a:effectLst/>
            </p:spPr>
          </p:cxnSp>
          <p:sp>
            <p:nvSpPr>
              <p:cNvPr id="42" name="Graphic 4">
                <a:extLst>
                  <a:ext uri="{FF2B5EF4-FFF2-40B4-BE49-F238E27FC236}">
                    <a16:creationId xmlns:a16="http://schemas.microsoft.com/office/drawing/2014/main" id="{D3006611-11D2-4890-EE52-8A3B86223A00}"/>
                  </a:ext>
                </a:extLst>
              </p:cNvPr>
              <p:cNvSpPr/>
              <p:nvPr/>
            </p:nvSpPr>
            <p:spPr bwMode="gray">
              <a:xfrm>
                <a:off x="11152445" y="3316040"/>
                <a:ext cx="101653" cy="88716"/>
              </a:xfrm>
              <a:custGeom>
                <a:avLst/>
                <a:gdLst>
                  <a:gd name="connsiteX0" fmla="*/ 63899 w 136744"/>
                  <a:gd name="connsiteY0" fmla="*/ 11580 h 110305"/>
                  <a:gd name="connsiteX1" fmla="*/ 0 w 136744"/>
                  <a:gd name="connsiteY1" fmla="*/ 10304 h 110305"/>
                  <a:gd name="connsiteX2" fmla="*/ 0 w 136744"/>
                  <a:gd name="connsiteY2" fmla="*/ 92657 h 110305"/>
                  <a:gd name="connsiteX3" fmla="*/ 35145 w 136744"/>
                  <a:gd name="connsiteY3" fmla="*/ 83719 h 110305"/>
                  <a:gd name="connsiteX4" fmla="*/ 72845 w 136744"/>
                  <a:gd name="connsiteY4" fmla="*/ 99041 h 110305"/>
                  <a:gd name="connsiteX5" fmla="*/ 136745 w 136744"/>
                  <a:gd name="connsiteY5" fmla="*/ 99679 h 110305"/>
                  <a:gd name="connsiteX6" fmla="*/ 136745 w 136744"/>
                  <a:gd name="connsiteY6" fmla="*/ 17326 h 110305"/>
                  <a:gd name="connsiteX7" fmla="*/ 63899 w 136744"/>
                  <a:gd name="connsiteY7" fmla="*/ 11580 h 110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744" h="110305">
                    <a:moveTo>
                      <a:pt x="63899" y="11580"/>
                    </a:moveTo>
                    <a:cubicBezTo>
                      <a:pt x="41535" y="-10764"/>
                      <a:pt x="9585" y="5196"/>
                      <a:pt x="0" y="10304"/>
                    </a:cubicBezTo>
                    <a:lnTo>
                      <a:pt x="0" y="92657"/>
                    </a:lnTo>
                    <a:cubicBezTo>
                      <a:pt x="10863" y="86911"/>
                      <a:pt x="23004" y="84358"/>
                      <a:pt x="35145" y="83719"/>
                    </a:cubicBezTo>
                    <a:cubicBezTo>
                      <a:pt x="49203" y="83719"/>
                      <a:pt x="62621" y="88827"/>
                      <a:pt x="72845" y="99041"/>
                    </a:cubicBezTo>
                    <a:cubicBezTo>
                      <a:pt x="94571" y="120747"/>
                      <a:pt x="126521" y="105425"/>
                      <a:pt x="136745" y="99679"/>
                    </a:cubicBezTo>
                    <a:lnTo>
                      <a:pt x="136745" y="17326"/>
                    </a:lnTo>
                    <a:cubicBezTo>
                      <a:pt x="116936" y="26902"/>
                      <a:pt x="86264" y="33286"/>
                      <a:pt x="63899" y="11580"/>
                    </a:cubicBezTo>
                    <a:close/>
                  </a:path>
                </a:pathLst>
              </a:custGeom>
              <a:noFill/>
              <a:ln w="12700" cap="rnd">
                <a:solidFill>
                  <a:srgbClr val="FFFFFF"/>
                </a:solidFill>
                <a:prstDash val="solid"/>
                <a:round/>
              </a:ln>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600" b="0" i="0" u="none" strike="noStrike" kern="0" cap="none" spc="0" normalizeH="0" baseline="0" noProof="0">
                  <a:ln>
                    <a:noFill/>
                  </a:ln>
                  <a:solidFill>
                    <a:srgbClr val="000000"/>
                  </a:solidFill>
                  <a:effectLst/>
                  <a:uLnTx/>
                  <a:uFillTx/>
                  <a:latin typeface="BIZ UD明朝 Medium" panose="02020500000000000000" pitchFamily="17" charset="-128"/>
                  <a:ea typeface="BIZ UD明朝 Medium" panose="02020500000000000000" pitchFamily="17" charset="-128"/>
                  <a:cs typeface="+mn-cs"/>
                  <a:sym typeface="+mn-lt"/>
                </a:endParaRPr>
              </a:p>
            </p:txBody>
          </p:sp>
        </p:grpSp>
      </p:grpSp>
      <p:grpSp>
        <p:nvGrpSpPr>
          <p:cNvPr id="45" name="グループ化 44">
            <a:extLst>
              <a:ext uri="{FF2B5EF4-FFF2-40B4-BE49-F238E27FC236}">
                <a16:creationId xmlns:a16="http://schemas.microsoft.com/office/drawing/2014/main" id="{3CFCB898-3816-05A8-4A86-9961A04C1F38}"/>
              </a:ext>
            </a:extLst>
          </p:cNvPr>
          <p:cNvGrpSpPr/>
          <p:nvPr/>
        </p:nvGrpSpPr>
        <p:grpSpPr>
          <a:xfrm>
            <a:off x="508799" y="2763219"/>
            <a:ext cx="1163465" cy="730364"/>
            <a:chOff x="797912" y="2687019"/>
            <a:chExt cx="1163465" cy="730364"/>
          </a:xfrm>
        </p:grpSpPr>
        <p:sp>
          <p:nvSpPr>
            <p:cNvPr id="46" name="正方形/長方形 45">
              <a:extLst>
                <a:ext uri="{FF2B5EF4-FFF2-40B4-BE49-F238E27FC236}">
                  <a16:creationId xmlns:a16="http://schemas.microsoft.com/office/drawing/2014/main" id="{0310F649-6638-54E0-8B8D-541DE05A0568}"/>
                </a:ext>
              </a:extLst>
            </p:cNvPr>
            <p:cNvSpPr/>
            <p:nvPr/>
          </p:nvSpPr>
          <p:spPr bwMode="gray">
            <a:xfrm>
              <a:off x="797912" y="2687019"/>
              <a:ext cx="1163465" cy="73036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324000" rIns="72000" bIns="72000" rtlCol="0" anchor="t" anchorCtr="0"/>
            <a:lstStyle/>
            <a:p>
              <a:pPr algn="ctr"/>
              <a:endParaRPr kumimoji="1" lang="en-US" altLang="ja-JP" sz="1200" b="1" dirty="0">
                <a:solidFill>
                  <a:schemeClr val="tx1">
                    <a:lumMod val="85000"/>
                    <a:lumOff val="15000"/>
                  </a:schemeClr>
                </a:solidFill>
                <a:latin typeface="+mn-ea"/>
                <a:sym typeface="+mn-lt"/>
              </a:endParaRPr>
            </a:p>
            <a:p>
              <a:pPr algn="ctr"/>
              <a:r>
                <a:rPr kumimoji="1" lang="ja-JP" altLang="en-US" sz="1200" b="1" dirty="0">
                  <a:solidFill>
                    <a:schemeClr val="tx1">
                      <a:lumMod val="85000"/>
                      <a:lumOff val="15000"/>
                    </a:schemeClr>
                  </a:solidFill>
                  <a:latin typeface="+mn-ea"/>
                  <a:sym typeface="+mn-lt"/>
                </a:rPr>
                <a:t>必要性</a:t>
              </a:r>
            </a:p>
          </p:txBody>
        </p:sp>
        <p:grpSp>
          <p:nvGrpSpPr>
            <p:cNvPr id="47" name="グループ化 46">
              <a:extLst>
                <a:ext uri="{FF2B5EF4-FFF2-40B4-BE49-F238E27FC236}">
                  <a16:creationId xmlns:a16="http://schemas.microsoft.com/office/drawing/2014/main" id="{9C5A9166-5556-FB90-A116-9B9D3CDA80DF}"/>
                </a:ext>
              </a:extLst>
            </p:cNvPr>
            <p:cNvGrpSpPr/>
            <p:nvPr/>
          </p:nvGrpSpPr>
          <p:grpSpPr>
            <a:xfrm>
              <a:off x="1167376" y="2765229"/>
              <a:ext cx="396000" cy="396000"/>
              <a:chOff x="1511694" y="2876660"/>
              <a:chExt cx="396000" cy="396000"/>
            </a:xfrm>
          </p:grpSpPr>
          <p:sp>
            <p:nvSpPr>
              <p:cNvPr id="48" name="楕円 47">
                <a:extLst>
                  <a:ext uri="{FF2B5EF4-FFF2-40B4-BE49-F238E27FC236}">
                    <a16:creationId xmlns:a16="http://schemas.microsoft.com/office/drawing/2014/main" id="{5BCA15B3-6B2C-DE56-3A38-17C3F585F6A3}"/>
                  </a:ext>
                </a:extLst>
              </p:cNvPr>
              <p:cNvSpPr/>
              <p:nvPr/>
            </p:nvSpPr>
            <p:spPr>
              <a:xfrm>
                <a:off x="1511694" y="2876660"/>
                <a:ext cx="396000" cy="396000"/>
              </a:xfrm>
              <a:prstGeom prst="ellipse">
                <a:avLst/>
              </a:prstGeom>
              <a:solidFill>
                <a:srgbClr val="90326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2400" b="0" i="0" u="none" strike="noStrike" kern="0" cap="none" spc="0" normalizeH="0" baseline="0" noProof="0">
                  <a:ln>
                    <a:noFill/>
                  </a:ln>
                  <a:solidFill>
                    <a:srgbClr val="FFFFFF"/>
                  </a:solidFill>
                  <a:effectLst/>
                  <a:uLnTx/>
                  <a:uFillTx/>
                  <a:latin typeface="BIZ UD明朝 Medium" panose="02020500000000000000" pitchFamily="17" charset="-128"/>
                  <a:ea typeface="BIZ UD明朝 Medium" panose="02020500000000000000" pitchFamily="17" charset="-128"/>
                  <a:cs typeface="+mn-cs"/>
                </a:endParaRPr>
              </a:p>
            </p:txBody>
          </p:sp>
          <p:sp>
            <p:nvSpPr>
              <p:cNvPr id="49" name="フリーフォーム: 図形 48">
                <a:extLst>
                  <a:ext uri="{FF2B5EF4-FFF2-40B4-BE49-F238E27FC236}">
                    <a16:creationId xmlns:a16="http://schemas.microsoft.com/office/drawing/2014/main" id="{65793CE2-9AB8-7877-CDCC-F8DD90F0156D}"/>
                  </a:ext>
                </a:extLst>
              </p:cNvPr>
              <p:cNvSpPr>
                <a:spLocks noChangeAspect="1"/>
              </p:cNvSpPr>
              <p:nvPr/>
            </p:nvSpPr>
            <p:spPr>
              <a:xfrm>
                <a:off x="1580222" y="2956466"/>
                <a:ext cx="276363" cy="236388"/>
              </a:xfrm>
              <a:custGeom>
                <a:avLst/>
                <a:gdLst>
                  <a:gd name="connsiteX0" fmla="*/ 63450 w 276363"/>
                  <a:gd name="connsiteY0" fmla="*/ 0 h 236388"/>
                  <a:gd name="connsiteX1" fmla="*/ 42300 w 276363"/>
                  <a:gd name="connsiteY1" fmla="*/ 13327 h 236388"/>
                  <a:gd name="connsiteX2" fmla="*/ 37365 w 276363"/>
                  <a:gd name="connsiteY2" fmla="*/ 16834 h 236388"/>
                  <a:gd name="connsiteX3" fmla="*/ 23970 w 276363"/>
                  <a:gd name="connsiteY3" fmla="*/ 16834 h 236388"/>
                  <a:gd name="connsiteX4" fmla="*/ 16215 w 276363"/>
                  <a:gd name="connsiteY4" fmla="*/ 22446 h 236388"/>
                  <a:gd name="connsiteX5" fmla="*/ 4229 w 276363"/>
                  <a:gd name="connsiteY5" fmla="*/ 39982 h 236388"/>
                  <a:gd name="connsiteX6" fmla="*/ 0 w 276363"/>
                  <a:gd name="connsiteY6" fmla="*/ 58921 h 236388"/>
                  <a:gd name="connsiteX7" fmla="*/ 0 w 276363"/>
                  <a:gd name="connsiteY7" fmla="*/ 74353 h 236388"/>
                  <a:gd name="connsiteX8" fmla="*/ 6345 w 276363"/>
                  <a:gd name="connsiteY8" fmla="*/ 78562 h 236388"/>
                  <a:gd name="connsiteX9" fmla="*/ 8460 w 276363"/>
                  <a:gd name="connsiteY9" fmla="*/ 84173 h 236388"/>
                  <a:gd name="connsiteX10" fmla="*/ 20445 w 276363"/>
                  <a:gd name="connsiteY10" fmla="*/ 102411 h 236388"/>
                  <a:gd name="connsiteX11" fmla="*/ 32430 w 276363"/>
                  <a:gd name="connsiteY11" fmla="*/ 104515 h 236388"/>
                  <a:gd name="connsiteX12" fmla="*/ 32430 w 276363"/>
                  <a:gd name="connsiteY12" fmla="*/ 94695 h 236388"/>
                  <a:gd name="connsiteX13" fmla="*/ 40185 w 276363"/>
                  <a:gd name="connsiteY13" fmla="*/ 98202 h 236388"/>
                  <a:gd name="connsiteX14" fmla="*/ 53580 w 276363"/>
                  <a:gd name="connsiteY14" fmla="*/ 98202 h 236388"/>
                  <a:gd name="connsiteX15" fmla="*/ 53580 w 276363"/>
                  <a:gd name="connsiteY15" fmla="*/ 110127 h 236388"/>
                  <a:gd name="connsiteX16" fmla="*/ 45120 w 276363"/>
                  <a:gd name="connsiteY16" fmla="*/ 115037 h 236388"/>
                  <a:gd name="connsiteX17" fmla="*/ 33840 w 276363"/>
                  <a:gd name="connsiteY17" fmla="*/ 125559 h 236388"/>
                  <a:gd name="connsiteX18" fmla="*/ 38070 w 276363"/>
                  <a:gd name="connsiteY18" fmla="*/ 134677 h 236388"/>
                  <a:gd name="connsiteX19" fmla="*/ 34545 w 276363"/>
                  <a:gd name="connsiteY19" fmla="*/ 150811 h 236388"/>
                  <a:gd name="connsiteX20" fmla="*/ 40890 w 276363"/>
                  <a:gd name="connsiteY20" fmla="*/ 158527 h 236388"/>
                  <a:gd name="connsiteX21" fmla="*/ 44415 w 276363"/>
                  <a:gd name="connsiteY21" fmla="*/ 172556 h 236388"/>
                  <a:gd name="connsiteX22" fmla="*/ 42300 w 276363"/>
                  <a:gd name="connsiteY22" fmla="*/ 186585 h 236388"/>
                  <a:gd name="connsiteX23" fmla="*/ 50055 w 276363"/>
                  <a:gd name="connsiteY23" fmla="*/ 200613 h 236388"/>
                  <a:gd name="connsiteX24" fmla="*/ 62657 w 276363"/>
                  <a:gd name="connsiteY24" fmla="*/ 205992 h 236388"/>
                  <a:gd name="connsiteX25" fmla="*/ 71205 w 276363"/>
                  <a:gd name="connsiteY25" fmla="*/ 207628 h 236388"/>
                  <a:gd name="connsiteX26" fmla="*/ 71205 w 276363"/>
                  <a:gd name="connsiteY26" fmla="*/ 195704 h 236388"/>
                  <a:gd name="connsiteX27" fmla="*/ 67680 w 276363"/>
                  <a:gd name="connsiteY27" fmla="*/ 185182 h 236388"/>
                  <a:gd name="connsiteX28" fmla="*/ 59220 w 276363"/>
                  <a:gd name="connsiteY28" fmla="*/ 180272 h 236388"/>
                  <a:gd name="connsiteX29" fmla="*/ 56400 w 276363"/>
                  <a:gd name="connsiteY29" fmla="*/ 171854 h 236388"/>
                  <a:gd name="connsiteX30" fmla="*/ 58515 w 276363"/>
                  <a:gd name="connsiteY30" fmla="*/ 159228 h 236388"/>
                  <a:gd name="connsiteX31" fmla="*/ 62745 w 276363"/>
                  <a:gd name="connsiteY31" fmla="*/ 148005 h 236388"/>
                  <a:gd name="connsiteX32" fmla="*/ 65565 w 276363"/>
                  <a:gd name="connsiteY32" fmla="*/ 148706 h 236388"/>
                  <a:gd name="connsiteX33" fmla="*/ 71205 w 276363"/>
                  <a:gd name="connsiteY33" fmla="*/ 162034 h 236388"/>
                  <a:gd name="connsiteX34" fmla="*/ 78960 w 276363"/>
                  <a:gd name="connsiteY34" fmla="*/ 168347 h 236388"/>
                  <a:gd name="connsiteX35" fmla="*/ 84601 w 276363"/>
                  <a:gd name="connsiteY35" fmla="*/ 175180 h 236388"/>
                  <a:gd name="connsiteX36" fmla="*/ 90240 w 276363"/>
                  <a:gd name="connsiteY36" fmla="*/ 178167 h 236388"/>
                  <a:gd name="connsiteX37" fmla="*/ 93061 w 276363"/>
                  <a:gd name="connsiteY37" fmla="*/ 182376 h 236388"/>
                  <a:gd name="connsiteX38" fmla="*/ 98701 w 276363"/>
                  <a:gd name="connsiteY38" fmla="*/ 183077 h 236388"/>
                  <a:gd name="connsiteX39" fmla="*/ 109981 w 276363"/>
                  <a:gd name="connsiteY39" fmla="*/ 181674 h 236388"/>
                  <a:gd name="connsiteX40" fmla="*/ 114211 w 276363"/>
                  <a:gd name="connsiteY40" fmla="*/ 178167 h 236388"/>
                  <a:gd name="connsiteX41" fmla="*/ 121966 w 276363"/>
                  <a:gd name="connsiteY41" fmla="*/ 182376 h 236388"/>
                  <a:gd name="connsiteX42" fmla="*/ 131131 w 276363"/>
                  <a:gd name="connsiteY42" fmla="*/ 175361 h 236388"/>
                  <a:gd name="connsiteX43" fmla="*/ 145936 w 276363"/>
                  <a:gd name="connsiteY43" fmla="*/ 176764 h 236388"/>
                  <a:gd name="connsiteX44" fmla="*/ 149461 w 276363"/>
                  <a:gd name="connsiteY44" fmla="*/ 173958 h 236388"/>
                  <a:gd name="connsiteX45" fmla="*/ 157921 w 276363"/>
                  <a:gd name="connsiteY45" fmla="*/ 173257 h 236388"/>
                  <a:gd name="connsiteX46" fmla="*/ 162151 w 276363"/>
                  <a:gd name="connsiteY46" fmla="*/ 180973 h 236388"/>
                  <a:gd name="connsiteX47" fmla="*/ 156511 w 276363"/>
                  <a:gd name="connsiteY47" fmla="*/ 187988 h 236388"/>
                  <a:gd name="connsiteX48" fmla="*/ 156511 w 276363"/>
                  <a:gd name="connsiteY48" fmla="*/ 190092 h 236388"/>
                  <a:gd name="connsiteX49" fmla="*/ 160741 w 276363"/>
                  <a:gd name="connsiteY49" fmla="*/ 193599 h 236388"/>
                  <a:gd name="connsiteX50" fmla="*/ 150871 w 276363"/>
                  <a:gd name="connsiteY50" fmla="*/ 209031 h 236388"/>
                  <a:gd name="connsiteX51" fmla="*/ 146641 w 276363"/>
                  <a:gd name="connsiteY51" fmla="*/ 208329 h 236388"/>
                  <a:gd name="connsiteX52" fmla="*/ 148756 w 276363"/>
                  <a:gd name="connsiteY52" fmla="*/ 198509 h 236388"/>
                  <a:gd name="connsiteX53" fmla="*/ 129721 w 276363"/>
                  <a:gd name="connsiteY53" fmla="*/ 208329 h 236388"/>
                  <a:gd name="connsiteX54" fmla="*/ 119851 w 276363"/>
                  <a:gd name="connsiteY54" fmla="*/ 215344 h 236388"/>
                  <a:gd name="connsiteX55" fmla="*/ 108571 w 276363"/>
                  <a:gd name="connsiteY55" fmla="*/ 220254 h 236388"/>
                  <a:gd name="connsiteX56" fmla="*/ 100816 w 276363"/>
                  <a:gd name="connsiteY56" fmla="*/ 217448 h 236388"/>
                  <a:gd name="connsiteX57" fmla="*/ 89535 w 276363"/>
                  <a:gd name="connsiteY57" fmla="*/ 236388 h 236388"/>
                  <a:gd name="connsiteX58" fmla="*/ 111391 w 276363"/>
                  <a:gd name="connsiteY58" fmla="*/ 236388 h 236388"/>
                  <a:gd name="connsiteX59" fmla="*/ 119146 w 276363"/>
                  <a:gd name="connsiteY59" fmla="*/ 234985 h 236388"/>
                  <a:gd name="connsiteX60" fmla="*/ 164971 w 276363"/>
                  <a:gd name="connsiteY60" fmla="*/ 220254 h 236388"/>
                  <a:gd name="connsiteX61" fmla="*/ 186121 w 276363"/>
                  <a:gd name="connsiteY61" fmla="*/ 217448 h 236388"/>
                  <a:gd name="connsiteX62" fmla="*/ 196697 w 276363"/>
                  <a:gd name="connsiteY62" fmla="*/ 211135 h 236388"/>
                  <a:gd name="connsiteX63" fmla="*/ 196697 w 276363"/>
                  <a:gd name="connsiteY63" fmla="*/ 194301 h 236388"/>
                  <a:gd name="connsiteX64" fmla="*/ 193172 w 276363"/>
                  <a:gd name="connsiteY64" fmla="*/ 176063 h 236388"/>
                  <a:gd name="connsiteX65" fmla="*/ 200222 w 276363"/>
                  <a:gd name="connsiteY65" fmla="*/ 168347 h 236388"/>
                  <a:gd name="connsiteX66" fmla="*/ 217847 w 276363"/>
                  <a:gd name="connsiteY66" fmla="*/ 155721 h 236388"/>
                  <a:gd name="connsiteX67" fmla="*/ 224897 w 276363"/>
                  <a:gd name="connsiteY67" fmla="*/ 152915 h 236388"/>
                  <a:gd name="connsiteX68" fmla="*/ 232652 w 276363"/>
                  <a:gd name="connsiteY68" fmla="*/ 143796 h 236388"/>
                  <a:gd name="connsiteX69" fmla="*/ 240407 w 276363"/>
                  <a:gd name="connsiteY69" fmla="*/ 130469 h 236388"/>
                  <a:gd name="connsiteX70" fmla="*/ 247457 w 276363"/>
                  <a:gd name="connsiteY70" fmla="*/ 115739 h 236388"/>
                  <a:gd name="connsiteX71" fmla="*/ 247457 w 276363"/>
                  <a:gd name="connsiteY71" fmla="*/ 103112 h 236388"/>
                  <a:gd name="connsiteX72" fmla="*/ 271427 w 276363"/>
                  <a:gd name="connsiteY72" fmla="*/ 77159 h 236388"/>
                  <a:gd name="connsiteX73" fmla="*/ 274952 w 276363"/>
                  <a:gd name="connsiteY73" fmla="*/ 58921 h 236388"/>
                  <a:gd name="connsiteX74" fmla="*/ 276363 w 276363"/>
                  <a:gd name="connsiteY74" fmla="*/ 49101 h 236388"/>
                  <a:gd name="connsiteX75" fmla="*/ 270017 w 276363"/>
                  <a:gd name="connsiteY75" fmla="*/ 49101 h 236388"/>
                  <a:gd name="connsiteX76" fmla="*/ 250982 w 276363"/>
                  <a:gd name="connsiteY76" fmla="*/ 49101 h 236388"/>
                  <a:gd name="connsiteX77" fmla="*/ 246047 w 276363"/>
                  <a:gd name="connsiteY77" fmla="*/ 49101 h 236388"/>
                  <a:gd name="connsiteX78" fmla="*/ 238997 w 276363"/>
                  <a:gd name="connsiteY78" fmla="*/ 44892 h 236388"/>
                  <a:gd name="connsiteX79" fmla="*/ 228422 w 276363"/>
                  <a:gd name="connsiteY79" fmla="*/ 50504 h 236388"/>
                  <a:gd name="connsiteX80" fmla="*/ 217142 w 276363"/>
                  <a:gd name="connsiteY80" fmla="*/ 56115 h 236388"/>
                  <a:gd name="connsiteX81" fmla="*/ 211502 w 276363"/>
                  <a:gd name="connsiteY81" fmla="*/ 44191 h 236388"/>
                  <a:gd name="connsiteX82" fmla="*/ 208682 w 276363"/>
                  <a:gd name="connsiteY82" fmla="*/ 28057 h 236388"/>
                  <a:gd name="connsiteX83" fmla="*/ 195992 w 276363"/>
                  <a:gd name="connsiteY83" fmla="*/ 35072 h 236388"/>
                  <a:gd name="connsiteX84" fmla="*/ 188237 w 276363"/>
                  <a:gd name="connsiteY84" fmla="*/ 46996 h 236388"/>
                  <a:gd name="connsiteX85" fmla="*/ 175546 w 276363"/>
                  <a:gd name="connsiteY85" fmla="*/ 46996 h 236388"/>
                  <a:gd name="connsiteX86" fmla="*/ 164971 w 276363"/>
                  <a:gd name="connsiteY86" fmla="*/ 49101 h 236388"/>
                  <a:gd name="connsiteX87" fmla="*/ 153691 w 276363"/>
                  <a:gd name="connsiteY87" fmla="*/ 37878 h 236388"/>
                  <a:gd name="connsiteX88" fmla="*/ 148051 w 276363"/>
                  <a:gd name="connsiteY88" fmla="*/ 33669 h 236388"/>
                  <a:gd name="connsiteX89" fmla="*/ 136540 w 276363"/>
                  <a:gd name="connsiteY89" fmla="*/ 33773 h 236388"/>
                  <a:gd name="connsiteX90" fmla="*/ 129016 w 276363"/>
                  <a:gd name="connsiteY90" fmla="*/ 37176 h 236388"/>
                  <a:gd name="connsiteX91" fmla="*/ 117031 w 276363"/>
                  <a:gd name="connsiteY91" fmla="*/ 39281 h 236388"/>
                  <a:gd name="connsiteX92" fmla="*/ 106456 w 276363"/>
                  <a:gd name="connsiteY92" fmla="*/ 29460 h 236388"/>
                  <a:gd name="connsiteX93" fmla="*/ 88125 w 276363"/>
                  <a:gd name="connsiteY93" fmla="*/ 33669 h 236388"/>
                  <a:gd name="connsiteX94" fmla="*/ 87231 w 276363"/>
                  <a:gd name="connsiteY94" fmla="*/ 24316 h 236388"/>
                  <a:gd name="connsiteX95" fmla="*/ 75747 w 276363"/>
                  <a:gd name="connsiteY95" fmla="*/ 6754 h 236388"/>
                  <a:gd name="connsiteX96" fmla="*/ 63450 w 276363"/>
                  <a:gd name="connsiteY96" fmla="*/ 0 h 23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76363" h="236388" fill="none" extrusionOk="0">
                    <a:moveTo>
                      <a:pt x="63450" y="0"/>
                    </a:moveTo>
                    <a:cubicBezTo>
                      <a:pt x="52518" y="4350"/>
                      <a:pt x="49766" y="6358"/>
                      <a:pt x="42300" y="13327"/>
                    </a:cubicBezTo>
                    <a:cubicBezTo>
                      <a:pt x="40422" y="14835"/>
                      <a:pt x="39242" y="15489"/>
                      <a:pt x="37365" y="16834"/>
                    </a:cubicBezTo>
                    <a:cubicBezTo>
                      <a:pt x="32941" y="17109"/>
                      <a:pt x="26933" y="16268"/>
                      <a:pt x="23970" y="16834"/>
                    </a:cubicBezTo>
                    <a:cubicBezTo>
                      <a:pt x="22141" y="19029"/>
                      <a:pt x="20209" y="19809"/>
                      <a:pt x="16215" y="22446"/>
                    </a:cubicBezTo>
                    <a:cubicBezTo>
                      <a:pt x="11333" y="28011"/>
                      <a:pt x="8700" y="30859"/>
                      <a:pt x="4229" y="39982"/>
                    </a:cubicBezTo>
                    <a:cubicBezTo>
                      <a:pt x="4525" y="45484"/>
                      <a:pt x="1422" y="50601"/>
                      <a:pt x="0" y="58921"/>
                    </a:cubicBezTo>
                    <a:cubicBezTo>
                      <a:pt x="-570" y="63351"/>
                      <a:pt x="-893" y="72297"/>
                      <a:pt x="0" y="74353"/>
                    </a:cubicBezTo>
                    <a:cubicBezTo>
                      <a:pt x="1466" y="75120"/>
                      <a:pt x="4986" y="77946"/>
                      <a:pt x="6345" y="78562"/>
                    </a:cubicBezTo>
                    <a:cubicBezTo>
                      <a:pt x="7193" y="81011"/>
                      <a:pt x="7799" y="82147"/>
                      <a:pt x="8460" y="84173"/>
                    </a:cubicBezTo>
                    <a:cubicBezTo>
                      <a:pt x="15106" y="91890"/>
                      <a:pt x="17016" y="96612"/>
                      <a:pt x="20445" y="102411"/>
                    </a:cubicBezTo>
                    <a:cubicBezTo>
                      <a:pt x="22106" y="103376"/>
                      <a:pt x="27251" y="103623"/>
                      <a:pt x="32430" y="104515"/>
                    </a:cubicBezTo>
                    <a:cubicBezTo>
                      <a:pt x="32457" y="103450"/>
                      <a:pt x="31606" y="95903"/>
                      <a:pt x="32430" y="94695"/>
                    </a:cubicBezTo>
                    <a:cubicBezTo>
                      <a:pt x="36365" y="96160"/>
                      <a:pt x="36492" y="96325"/>
                      <a:pt x="40185" y="98202"/>
                    </a:cubicBezTo>
                    <a:cubicBezTo>
                      <a:pt x="42576" y="98013"/>
                      <a:pt x="48649" y="98442"/>
                      <a:pt x="53580" y="98202"/>
                    </a:cubicBezTo>
                    <a:cubicBezTo>
                      <a:pt x="53135" y="99564"/>
                      <a:pt x="54404" y="105620"/>
                      <a:pt x="53580" y="110127"/>
                    </a:cubicBezTo>
                    <a:cubicBezTo>
                      <a:pt x="52541" y="111152"/>
                      <a:pt x="48101" y="113069"/>
                      <a:pt x="45120" y="115037"/>
                    </a:cubicBezTo>
                    <a:cubicBezTo>
                      <a:pt x="44778" y="117107"/>
                      <a:pt x="35577" y="124582"/>
                      <a:pt x="33840" y="125559"/>
                    </a:cubicBezTo>
                    <a:cubicBezTo>
                      <a:pt x="35621" y="127596"/>
                      <a:pt x="36927" y="132610"/>
                      <a:pt x="38070" y="134677"/>
                    </a:cubicBezTo>
                    <a:cubicBezTo>
                      <a:pt x="35441" y="141851"/>
                      <a:pt x="36988" y="143546"/>
                      <a:pt x="34545" y="150811"/>
                    </a:cubicBezTo>
                    <a:cubicBezTo>
                      <a:pt x="35199" y="152223"/>
                      <a:pt x="37411" y="154955"/>
                      <a:pt x="40890" y="158527"/>
                    </a:cubicBezTo>
                    <a:cubicBezTo>
                      <a:pt x="42763" y="163364"/>
                      <a:pt x="43570" y="166950"/>
                      <a:pt x="44415" y="172556"/>
                    </a:cubicBezTo>
                    <a:cubicBezTo>
                      <a:pt x="42822" y="177689"/>
                      <a:pt x="42102" y="182769"/>
                      <a:pt x="42300" y="186585"/>
                    </a:cubicBezTo>
                    <a:cubicBezTo>
                      <a:pt x="47132" y="193051"/>
                      <a:pt x="49539" y="197166"/>
                      <a:pt x="50055" y="200613"/>
                    </a:cubicBezTo>
                    <a:cubicBezTo>
                      <a:pt x="54374" y="202685"/>
                      <a:pt x="57912" y="204665"/>
                      <a:pt x="62657" y="205992"/>
                    </a:cubicBezTo>
                    <a:cubicBezTo>
                      <a:pt x="64026" y="205602"/>
                      <a:pt x="67838" y="207627"/>
                      <a:pt x="71205" y="207628"/>
                    </a:cubicBezTo>
                    <a:cubicBezTo>
                      <a:pt x="70526" y="203887"/>
                      <a:pt x="70432" y="197179"/>
                      <a:pt x="71205" y="195704"/>
                    </a:cubicBezTo>
                    <a:cubicBezTo>
                      <a:pt x="70157" y="190684"/>
                      <a:pt x="69830" y="188533"/>
                      <a:pt x="67680" y="185182"/>
                    </a:cubicBezTo>
                    <a:cubicBezTo>
                      <a:pt x="65095" y="184361"/>
                      <a:pt x="60904" y="180552"/>
                      <a:pt x="59220" y="180272"/>
                    </a:cubicBezTo>
                    <a:cubicBezTo>
                      <a:pt x="58088" y="177209"/>
                      <a:pt x="58240" y="175343"/>
                      <a:pt x="56400" y="171854"/>
                    </a:cubicBezTo>
                    <a:cubicBezTo>
                      <a:pt x="56971" y="170338"/>
                      <a:pt x="59002" y="163195"/>
                      <a:pt x="58515" y="159228"/>
                    </a:cubicBezTo>
                    <a:cubicBezTo>
                      <a:pt x="58665" y="157631"/>
                      <a:pt x="61232" y="153323"/>
                      <a:pt x="62745" y="148005"/>
                    </a:cubicBezTo>
                    <a:cubicBezTo>
                      <a:pt x="63435" y="148135"/>
                      <a:pt x="64195" y="148525"/>
                      <a:pt x="65565" y="148706"/>
                    </a:cubicBezTo>
                    <a:cubicBezTo>
                      <a:pt x="67710" y="152269"/>
                      <a:pt x="69824" y="158543"/>
                      <a:pt x="71205" y="162034"/>
                    </a:cubicBezTo>
                    <a:cubicBezTo>
                      <a:pt x="73456" y="162945"/>
                      <a:pt x="75399" y="165177"/>
                      <a:pt x="78960" y="168347"/>
                    </a:cubicBezTo>
                    <a:cubicBezTo>
                      <a:pt x="80088" y="169432"/>
                      <a:pt x="83060" y="172307"/>
                      <a:pt x="84601" y="175180"/>
                    </a:cubicBezTo>
                    <a:cubicBezTo>
                      <a:pt x="86895" y="175934"/>
                      <a:pt x="89312" y="177507"/>
                      <a:pt x="90240" y="178167"/>
                    </a:cubicBezTo>
                    <a:cubicBezTo>
                      <a:pt x="90993" y="179402"/>
                      <a:pt x="92104" y="180190"/>
                      <a:pt x="93061" y="182376"/>
                    </a:cubicBezTo>
                    <a:cubicBezTo>
                      <a:pt x="95315" y="182545"/>
                      <a:pt x="98169" y="182507"/>
                      <a:pt x="98701" y="183077"/>
                    </a:cubicBezTo>
                    <a:cubicBezTo>
                      <a:pt x="101899" y="181900"/>
                      <a:pt x="105744" y="182882"/>
                      <a:pt x="109981" y="181674"/>
                    </a:cubicBezTo>
                    <a:cubicBezTo>
                      <a:pt x="111460" y="180008"/>
                      <a:pt x="112980" y="179779"/>
                      <a:pt x="114211" y="178167"/>
                    </a:cubicBezTo>
                    <a:cubicBezTo>
                      <a:pt x="115818" y="178986"/>
                      <a:pt x="118799" y="180005"/>
                      <a:pt x="121966" y="182376"/>
                    </a:cubicBezTo>
                    <a:cubicBezTo>
                      <a:pt x="122722" y="180621"/>
                      <a:pt x="130183" y="176539"/>
                      <a:pt x="131131" y="175361"/>
                    </a:cubicBezTo>
                    <a:cubicBezTo>
                      <a:pt x="137903" y="175680"/>
                      <a:pt x="144127" y="175572"/>
                      <a:pt x="145936" y="176764"/>
                    </a:cubicBezTo>
                    <a:cubicBezTo>
                      <a:pt x="147403" y="175247"/>
                      <a:pt x="148573" y="174635"/>
                      <a:pt x="149461" y="173958"/>
                    </a:cubicBezTo>
                    <a:cubicBezTo>
                      <a:pt x="152880" y="174103"/>
                      <a:pt x="156966" y="173191"/>
                      <a:pt x="157921" y="173257"/>
                    </a:cubicBezTo>
                    <a:cubicBezTo>
                      <a:pt x="158270" y="174173"/>
                      <a:pt x="161398" y="178007"/>
                      <a:pt x="162151" y="180973"/>
                    </a:cubicBezTo>
                    <a:cubicBezTo>
                      <a:pt x="161308" y="183093"/>
                      <a:pt x="158733" y="186336"/>
                      <a:pt x="156511" y="187988"/>
                    </a:cubicBezTo>
                    <a:cubicBezTo>
                      <a:pt x="156348" y="188454"/>
                      <a:pt x="156469" y="189188"/>
                      <a:pt x="156511" y="190092"/>
                    </a:cubicBezTo>
                    <a:cubicBezTo>
                      <a:pt x="158548" y="191929"/>
                      <a:pt x="159477" y="192713"/>
                      <a:pt x="160741" y="193599"/>
                    </a:cubicBezTo>
                    <a:cubicBezTo>
                      <a:pt x="156665" y="201638"/>
                      <a:pt x="153738" y="202757"/>
                      <a:pt x="150871" y="209031"/>
                    </a:cubicBezTo>
                    <a:cubicBezTo>
                      <a:pt x="150137" y="208928"/>
                      <a:pt x="147140" y="208573"/>
                      <a:pt x="146641" y="208329"/>
                    </a:cubicBezTo>
                    <a:cubicBezTo>
                      <a:pt x="147284" y="207371"/>
                      <a:pt x="148056" y="201148"/>
                      <a:pt x="148756" y="198509"/>
                    </a:cubicBezTo>
                    <a:cubicBezTo>
                      <a:pt x="141063" y="201367"/>
                      <a:pt x="133294" y="208486"/>
                      <a:pt x="129721" y="208329"/>
                    </a:cubicBezTo>
                    <a:cubicBezTo>
                      <a:pt x="128409" y="208978"/>
                      <a:pt x="124691" y="212123"/>
                      <a:pt x="119851" y="215344"/>
                    </a:cubicBezTo>
                    <a:cubicBezTo>
                      <a:pt x="118344" y="215301"/>
                      <a:pt x="110182" y="218465"/>
                      <a:pt x="108571" y="220254"/>
                    </a:cubicBezTo>
                    <a:cubicBezTo>
                      <a:pt x="104705" y="218995"/>
                      <a:pt x="101735" y="218551"/>
                      <a:pt x="100816" y="217448"/>
                    </a:cubicBezTo>
                    <a:cubicBezTo>
                      <a:pt x="95434" y="225588"/>
                      <a:pt x="92796" y="228958"/>
                      <a:pt x="89535" y="236388"/>
                    </a:cubicBezTo>
                    <a:cubicBezTo>
                      <a:pt x="94201" y="235552"/>
                      <a:pt x="107439" y="235182"/>
                      <a:pt x="111391" y="236388"/>
                    </a:cubicBezTo>
                    <a:cubicBezTo>
                      <a:pt x="114878" y="235759"/>
                      <a:pt x="116383" y="235191"/>
                      <a:pt x="119146" y="234985"/>
                    </a:cubicBezTo>
                    <a:cubicBezTo>
                      <a:pt x="135489" y="230478"/>
                      <a:pt x="151187" y="222521"/>
                      <a:pt x="164971" y="220254"/>
                    </a:cubicBezTo>
                    <a:cubicBezTo>
                      <a:pt x="171994" y="219630"/>
                      <a:pt x="178040" y="218367"/>
                      <a:pt x="186121" y="217448"/>
                    </a:cubicBezTo>
                    <a:cubicBezTo>
                      <a:pt x="188166" y="215974"/>
                      <a:pt x="195084" y="212258"/>
                      <a:pt x="196697" y="211135"/>
                    </a:cubicBezTo>
                    <a:cubicBezTo>
                      <a:pt x="198041" y="208684"/>
                      <a:pt x="197598" y="202672"/>
                      <a:pt x="196697" y="194301"/>
                    </a:cubicBezTo>
                    <a:cubicBezTo>
                      <a:pt x="195393" y="188260"/>
                      <a:pt x="194774" y="182676"/>
                      <a:pt x="193172" y="176063"/>
                    </a:cubicBezTo>
                    <a:cubicBezTo>
                      <a:pt x="196620" y="173297"/>
                      <a:pt x="198871" y="169844"/>
                      <a:pt x="200222" y="168347"/>
                    </a:cubicBezTo>
                    <a:cubicBezTo>
                      <a:pt x="201912" y="165476"/>
                      <a:pt x="215323" y="159403"/>
                      <a:pt x="217847" y="155721"/>
                    </a:cubicBezTo>
                    <a:cubicBezTo>
                      <a:pt x="221563" y="154873"/>
                      <a:pt x="223617" y="154084"/>
                      <a:pt x="224897" y="152915"/>
                    </a:cubicBezTo>
                    <a:cubicBezTo>
                      <a:pt x="226177" y="151464"/>
                      <a:pt x="230167" y="147565"/>
                      <a:pt x="232652" y="143796"/>
                    </a:cubicBezTo>
                    <a:cubicBezTo>
                      <a:pt x="235213" y="137975"/>
                      <a:pt x="238755" y="133140"/>
                      <a:pt x="240407" y="130469"/>
                    </a:cubicBezTo>
                    <a:cubicBezTo>
                      <a:pt x="242331" y="124084"/>
                      <a:pt x="244998" y="122510"/>
                      <a:pt x="247457" y="115739"/>
                    </a:cubicBezTo>
                    <a:cubicBezTo>
                      <a:pt x="246340" y="109670"/>
                      <a:pt x="247403" y="104645"/>
                      <a:pt x="247457" y="103112"/>
                    </a:cubicBezTo>
                    <a:cubicBezTo>
                      <a:pt x="256084" y="95288"/>
                      <a:pt x="261407" y="90307"/>
                      <a:pt x="271427" y="77159"/>
                    </a:cubicBezTo>
                    <a:cubicBezTo>
                      <a:pt x="274164" y="70347"/>
                      <a:pt x="273942" y="61146"/>
                      <a:pt x="274952" y="58921"/>
                    </a:cubicBezTo>
                    <a:cubicBezTo>
                      <a:pt x="275972" y="54206"/>
                      <a:pt x="276619" y="50226"/>
                      <a:pt x="276363" y="49101"/>
                    </a:cubicBezTo>
                    <a:cubicBezTo>
                      <a:pt x="275555" y="48885"/>
                      <a:pt x="270992" y="49636"/>
                      <a:pt x="270017" y="49101"/>
                    </a:cubicBezTo>
                    <a:cubicBezTo>
                      <a:pt x="266237" y="49763"/>
                      <a:pt x="253766" y="47586"/>
                      <a:pt x="250982" y="49101"/>
                    </a:cubicBezTo>
                    <a:cubicBezTo>
                      <a:pt x="249151" y="49262"/>
                      <a:pt x="248454" y="49238"/>
                      <a:pt x="246047" y="49101"/>
                    </a:cubicBezTo>
                    <a:cubicBezTo>
                      <a:pt x="244801" y="47526"/>
                      <a:pt x="241380" y="46717"/>
                      <a:pt x="238997" y="44892"/>
                    </a:cubicBezTo>
                    <a:cubicBezTo>
                      <a:pt x="235981" y="46859"/>
                      <a:pt x="233165" y="49107"/>
                      <a:pt x="228422" y="50504"/>
                    </a:cubicBezTo>
                    <a:cubicBezTo>
                      <a:pt x="223680" y="51839"/>
                      <a:pt x="219522" y="55352"/>
                      <a:pt x="217142" y="56115"/>
                    </a:cubicBezTo>
                    <a:cubicBezTo>
                      <a:pt x="216504" y="52248"/>
                      <a:pt x="211577" y="47111"/>
                      <a:pt x="211502" y="44191"/>
                    </a:cubicBezTo>
                    <a:cubicBezTo>
                      <a:pt x="211389" y="38764"/>
                      <a:pt x="207993" y="30438"/>
                      <a:pt x="208682" y="28057"/>
                    </a:cubicBezTo>
                    <a:cubicBezTo>
                      <a:pt x="204947" y="29581"/>
                      <a:pt x="197834" y="32962"/>
                      <a:pt x="195992" y="35072"/>
                    </a:cubicBezTo>
                    <a:cubicBezTo>
                      <a:pt x="194761" y="37371"/>
                      <a:pt x="190956" y="42326"/>
                      <a:pt x="188237" y="46996"/>
                    </a:cubicBezTo>
                    <a:cubicBezTo>
                      <a:pt x="183724" y="46204"/>
                      <a:pt x="181125" y="46248"/>
                      <a:pt x="175546" y="46996"/>
                    </a:cubicBezTo>
                    <a:cubicBezTo>
                      <a:pt x="171297" y="48557"/>
                      <a:pt x="169263" y="48343"/>
                      <a:pt x="164971" y="49101"/>
                    </a:cubicBezTo>
                    <a:cubicBezTo>
                      <a:pt x="161482" y="44636"/>
                      <a:pt x="155060" y="40848"/>
                      <a:pt x="153691" y="37878"/>
                    </a:cubicBezTo>
                    <a:cubicBezTo>
                      <a:pt x="152573" y="36775"/>
                      <a:pt x="148496" y="34737"/>
                      <a:pt x="148051" y="33669"/>
                    </a:cubicBezTo>
                    <a:cubicBezTo>
                      <a:pt x="146260" y="32987"/>
                      <a:pt x="139978" y="32708"/>
                      <a:pt x="136540" y="33773"/>
                    </a:cubicBezTo>
                    <a:cubicBezTo>
                      <a:pt x="135237" y="35029"/>
                      <a:pt x="131465" y="35437"/>
                      <a:pt x="129016" y="37176"/>
                    </a:cubicBezTo>
                    <a:cubicBezTo>
                      <a:pt x="125041" y="38955"/>
                      <a:pt x="118764" y="38169"/>
                      <a:pt x="117031" y="39281"/>
                    </a:cubicBezTo>
                    <a:cubicBezTo>
                      <a:pt x="113520" y="34781"/>
                      <a:pt x="108934" y="33472"/>
                      <a:pt x="106456" y="29460"/>
                    </a:cubicBezTo>
                    <a:cubicBezTo>
                      <a:pt x="103717" y="28423"/>
                      <a:pt x="90786" y="32807"/>
                      <a:pt x="88125" y="33669"/>
                    </a:cubicBezTo>
                    <a:cubicBezTo>
                      <a:pt x="88514" y="29898"/>
                      <a:pt x="87068" y="29010"/>
                      <a:pt x="87231" y="24316"/>
                    </a:cubicBezTo>
                    <a:cubicBezTo>
                      <a:pt x="83149" y="15641"/>
                      <a:pt x="78670" y="13411"/>
                      <a:pt x="75747" y="6754"/>
                    </a:cubicBezTo>
                    <a:cubicBezTo>
                      <a:pt x="70374" y="3740"/>
                      <a:pt x="67005" y="1202"/>
                      <a:pt x="63450" y="0"/>
                    </a:cubicBezTo>
                    <a:close/>
                  </a:path>
                  <a:path w="276363" h="236388" stroke="0" extrusionOk="0">
                    <a:moveTo>
                      <a:pt x="63450" y="0"/>
                    </a:moveTo>
                    <a:cubicBezTo>
                      <a:pt x="58105" y="2365"/>
                      <a:pt x="51593" y="9189"/>
                      <a:pt x="42300" y="13327"/>
                    </a:cubicBezTo>
                    <a:cubicBezTo>
                      <a:pt x="40656" y="15150"/>
                      <a:pt x="37792" y="15874"/>
                      <a:pt x="37365" y="16834"/>
                    </a:cubicBezTo>
                    <a:cubicBezTo>
                      <a:pt x="31430" y="15997"/>
                      <a:pt x="28901" y="15910"/>
                      <a:pt x="23970" y="16834"/>
                    </a:cubicBezTo>
                    <a:cubicBezTo>
                      <a:pt x="21964" y="17339"/>
                      <a:pt x="17433" y="22334"/>
                      <a:pt x="16215" y="22446"/>
                    </a:cubicBezTo>
                    <a:cubicBezTo>
                      <a:pt x="15232" y="26619"/>
                      <a:pt x="7850" y="37423"/>
                      <a:pt x="4229" y="39982"/>
                    </a:cubicBezTo>
                    <a:cubicBezTo>
                      <a:pt x="3320" y="44350"/>
                      <a:pt x="552" y="53104"/>
                      <a:pt x="0" y="58921"/>
                    </a:cubicBezTo>
                    <a:cubicBezTo>
                      <a:pt x="697" y="62975"/>
                      <a:pt x="202" y="69173"/>
                      <a:pt x="0" y="74353"/>
                    </a:cubicBezTo>
                    <a:cubicBezTo>
                      <a:pt x="2262" y="75994"/>
                      <a:pt x="4219" y="77753"/>
                      <a:pt x="6345" y="78562"/>
                    </a:cubicBezTo>
                    <a:cubicBezTo>
                      <a:pt x="6640" y="80560"/>
                      <a:pt x="7937" y="81386"/>
                      <a:pt x="8460" y="84173"/>
                    </a:cubicBezTo>
                    <a:cubicBezTo>
                      <a:pt x="10144" y="89870"/>
                      <a:pt x="15395" y="94403"/>
                      <a:pt x="20445" y="102411"/>
                    </a:cubicBezTo>
                    <a:cubicBezTo>
                      <a:pt x="23364" y="103885"/>
                      <a:pt x="30755" y="103501"/>
                      <a:pt x="32430" y="104515"/>
                    </a:cubicBezTo>
                    <a:cubicBezTo>
                      <a:pt x="32384" y="101533"/>
                      <a:pt x="32262" y="98177"/>
                      <a:pt x="32430" y="94695"/>
                    </a:cubicBezTo>
                    <a:cubicBezTo>
                      <a:pt x="34792" y="95715"/>
                      <a:pt x="36950" y="95961"/>
                      <a:pt x="40185" y="98202"/>
                    </a:cubicBezTo>
                    <a:cubicBezTo>
                      <a:pt x="43445" y="99316"/>
                      <a:pt x="47307" y="97082"/>
                      <a:pt x="53580" y="98202"/>
                    </a:cubicBezTo>
                    <a:cubicBezTo>
                      <a:pt x="53792" y="101545"/>
                      <a:pt x="53276" y="106620"/>
                      <a:pt x="53580" y="110127"/>
                    </a:cubicBezTo>
                    <a:cubicBezTo>
                      <a:pt x="51055" y="111288"/>
                      <a:pt x="46269" y="113879"/>
                      <a:pt x="45120" y="115037"/>
                    </a:cubicBezTo>
                    <a:cubicBezTo>
                      <a:pt x="39654" y="118331"/>
                      <a:pt x="38464" y="123100"/>
                      <a:pt x="33840" y="125559"/>
                    </a:cubicBezTo>
                    <a:cubicBezTo>
                      <a:pt x="34637" y="129314"/>
                      <a:pt x="37921" y="133305"/>
                      <a:pt x="38070" y="134677"/>
                    </a:cubicBezTo>
                    <a:cubicBezTo>
                      <a:pt x="37879" y="136927"/>
                      <a:pt x="35739" y="145436"/>
                      <a:pt x="34545" y="150811"/>
                    </a:cubicBezTo>
                    <a:cubicBezTo>
                      <a:pt x="36805" y="154611"/>
                      <a:pt x="39638" y="157564"/>
                      <a:pt x="40890" y="158527"/>
                    </a:cubicBezTo>
                    <a:cubicBezTo>
                      <a:pt x="40532" y="160584"/>
                      <a:pt x="43150" y="167491"/>
                      <a:pt x="44415" y="172556"/>
                    </a:cubicBezTo>
                    <a:cubicBezTo>
                      <a:pt x="43962" y="174292"/>
                      <a:pt x="42513" y="181819"/>
                      <a:pt x="42300" y="186585"/>
                    </a:cubicBezTo>
                    <a:cubicBezTo>
                      <a:pt x="43906" y="191464"/>
                      <a:pt x="47065" y="193575"/>
                      <a:pt x="50055" y="200613"/>
                    </a:cubicBezTo>
                    <a:cubicBezTo>
                      <a:pt x="55199" y="202107"/>
                      <a:pt x="60468" y="206228"/>
                      <a:pt x="62657" y="205992"/>
                    </a:cubicBezTo>
                    <a:cubicBezTo>
                      <a:pt x="64697" y="206740"/>
                      <a:pt x="67260" y="207459"/>
                      <a:pt x="71205" y="207628"/>
                    </a:cubicBezTo>
                    <a:cubicBezTo>
                      <a:pt x="72172" y="206022"/>
                      <a:pt x="71212" y="198094"/>
                      <a:pt x="71205" y="195704"/>
                    </a:cubicBezTo>
                    <a:cubicBezTo>
                      <a:pt x="70543" y="192545"/>
                      <a:pt x="69071" y="187591"/>
                      <a:pt x="67680" y="185182"/>
                    </a:cubicBezTo>
                    <a:cubicBezTo>
                      <a:pt x="63233" y="183222"/>
                      <a:pt x="60312" y="180439"/>
                      <a:pt x="59220" y="180272"/>
                    </a:cubicBezTo>
                    <a:cubicBezTo>
                      <a:pt x="57622" y="177312"/>
                      <a:pt x="57053" y="174985"/>
                      <a:pt x="56400" y="171854"/>
                    </a:cubicBezTo>
                    <a:cubicBezTo>
                      <a:pt x="55891" y="169050"/>
                      <a:pt x="58784" y="164375"/>
                      <a:pt x="58515" y="159228"/>
                    </a:cubicBezTo>
                    <a:cubicBezTo>
                      <a:pt x="59151" y="155776"/>
                      <a:pt x="60472" y="153513"/>
                      <a:pt x="62745" y="148005"/>
                    </a:cubicBezTo>
                    <a:cubicBezTo>
                      <a:pt x="63396" y="148146"/>
                      <a:pt x="65223" y="148513"/>
                      <a:pt x="65565" y="148706"/>
                    </a:cubicBezTo>
                    <a:cubicBezTo>
                      <a:pt x="66301" y="152392"/>
                      <a:pt x="68956" y="157458"/>
                      <a:pt x="71205" y="162034"/>
                    </a:cubicBezTo>
                    <a:cubicBezTo>
                      <a:pt x="73694" y="163333"/>
                      <a:pt x="77319" y="166741"/>
                      <a:pt x="78960" y="168347"/>
                    </a:cubicBezTo>
                    <a:cubicBezTo>
                      <a:pt x="81662" y="170695"/>
                      <a:pt x="83705" y="174508"/>
                      <a:pt x="84601" y="175180"/>
                    </a:cubicBezTo>
                    <a:cubicBezTo>
                      <a:pt x="86187" y="175679"/>
                      <a:pt x="88039" y="177332"/>
                      <a:pt x="90240" y="178167"/>
                    </a:cubicBezTo>
                    <a:cubicBezTo>
                      <a:pt x="90718" y="178462"/>
                      <a:pt x="91567" y="180537"/>
                      <a:pt x="93061" y="182376"/>
                    </a:cubicBezTo>
                    <a:cubicBezTo>
                      <a:pt x="94473" y="182214"/>
                      <a:pt x="96226" y="183218"/>
                      <a:pt x="98701" y="183077"/>
                    </a:cubicBezTo>
                    <a:cubicBezTo>
                      <a:pt x="102951" y="182150"/>
                      <a:pt x="105408" y="181626"/>
                      <a:pt x="109981" y="181674"/>
                    </a:cubicBezTo>
                    <a:cubicBezTo>
                      <a:pt x="110845" y="180527"/>
                      <a:pt x="112931" y="179369"/>
                      <a:pt x="114211" y="178167"/>
                    </a:cubicBezTo>
                    <a:cubicBezTo>
                      <a:pt x="115941" y="178838"/>
                      <a:pt x="121240" y="181248"/>
                      <a:pt x="121966" y="182376"/>
                    </a:cubicBezTo>
                    <a:cubicBezTo>
                      <a:pt x="123881" y="181652"/>
                      <a:pt x="128594" y="177962"/>
                      <a:pt x="131131" y="175361"/>
                    </a:cubicBezTo>
                    <a:cubicBezTo>
                      <a:pt x="134099" y="176765"/>
                      <a:pt x="142005" y="175938"/>
                      <a:pt x="145936" y="176764"/>
                    </a:cubicBezTo>
                    <a:cubicBezTo>
                      <a:pt x="146517" y="176250"/>
                      <a:pt x="148503" y="175138"/>
                      <a:pt x="149461" y="173958"/>
                    </a:cubicBezTo>
                    <a:cubicBezTo>
                      <a:pt x="150634" y="174344"/>
                      <a:pt x="153706" y="173529"/>
                      <a:pt x="157921" y="173257"/>
                    </a:cubicBezTo>
                    <a:cubicBezTo>
                      <a:pt x="158154" y="175038"/>
                      <a:pt x="160986" y="178099"/>
                      <a:pt x="162151" y="180973"/>
                    </a:cubicBezTo>
                    <a:cubicBezTo>
                      <a:pt x="161218" y="181810"/>
                      <a:pt x="157756" y="185362"/>
                      <a:pt x="156511" y="187988"/>
                    </a:cubicBezTo>
                    <a:cubicBezTo>
                      <a:pt x="156592" y="188226"/>
                      <a:pt x="156563" y="189282"/>
                      <a:pt x="156511" y="190092"/>
                    </a:cubicBezTo>
                    <a:cubicBezTo>
                      <a:pt x="156969" y="190694"/>
                      <a:pt x="158645" y="192274"/>
                      <a:pt x="160741" y="193599"/>
                    </a:cubicBezTo>
                    <a:cubicBezTo>
                      <a:pt x="155509" y="199729"/>
                      <a:pt x="154572" y="201742"/>
                      <a:pt x="150871" y="209031"/>
                    </a:cubicBezTo>
                    <a:cubicBezTo>
                      <a:pt x="150079" y="209021"/>
                      <a:pt x="147207" y="208196"/>
                      <a:pt x="146641" y="208329"/>
                    </a:cubicBezTo>
                    <a:cubicBezTo>
                      <a:pt x="147489" y="206798"/>
                      <a:pt x="148447" y="202688"/>
                      <a:pt x="148756" y="198509"/>
                    </a:cubicBezTo>
                    <a:cubicBezTo>
                      <a:pt x="147548" y="201118"/>
                      <a:pt x="136126" y="202964"/>
                      <a:pt x="129721" y="208329"/>
                    </a:cubicBezTo>
                    <a:cubicBezTo>
                      <a:pt x="125689" y="211344"/>
                      <a:pt x="124952" y="212722"/>
                      <a:pt x="119851" y="215344"/>
                    </a:cubicBezTo>
                    <a:cubicBezTo>
                      <a:pt x="117778" y="216277"/>
                      <a:pt x="112542" y="218332"/>
                      <a:pt x="108571" y="220254"/>
                    </a:cubicBezTo>
                    <a:cubicBezTo>
                      <a:pt x="107746" y="219272"/>
                      <a:pt x="104528" y="218670"/>
                      <a:pt x="100816" y="217448"/>
                    </a:cubicBezTo>
                    <a:cubicBezTo>
                      <a:pt x="94816" y="224073"/>
                      <a:pt x="94595" y="230401"/>
                      <a:pt x="89535" y="236388"/>
                    </a:cubicBezTo>
                    <a:cubicBezTo>
                      <a:pt x="99159" y="237668"/>
                      <a:pt x="104233" y="235301"/>
                      <a:pt x="111391" y="236388"/>
                    </a:cubicBezTo>
                    <a:cubicBezTo>
                      <a:pt x="112165" y="235697"/>
                      <a:pt x="115981" y="235501"/>
                      <a:pt x="119146" y="234985"/>
                    </a:cubicBezTo>
                    <a:cubicBezTo>
                      <a:pt x="129976" y="233118"/>
                      <a:pt x="145452" y="230671"/>
                      <a:pt x="164971" y="220254"/>
                    </a:cubicBezTo>
                    <a:cubicBezTo>
                      <a:pt x="173525" y="220637"/>
                      <a:pt x="180071" y="219221"/>
                      <a:pt x="186121" y="217448"/>
                    </a:cubicBezTo>
                    <a:cubicBezTo>
                      <a:pt x="188161" y="215349"/>
                      <a:pt x="194481" y="212231"/>
                      <a:pt x="196697" y="211135"/>
                    </a:cubicBezTo>
                    <a:cubicBezTo>
                      <a:pt x="197981" y="205830"/>
                      <a:pt x="195497" y="200262"/>
                      <a:pt x="196697" y="194301"/>
                    </a:cubicBezTo>
                    <a:cubicBezTo>
                      <a:pt x="194370" y="189129"/>
                      <a:pt x="195789" y="181066"/>
                      <a:pt x="193172" y="176063"/>
                    </a:cubicBezTo>
                    <a:cubicBezTo>
                      <a:pt x="195116" y="174010"/>
                      <a:pt x="198469" y="169918"/>
                      <a:pt x="200222" y="168347"/>
                    </a:cubicBezTo>
                    <a:cubicBezTo>
                      <a:pt x="209059" y="163781"/>
                      <a:pt x="215654" y="156941"/>
                      <a:pt x="217847" y="155721"/>
                    </a:cubicBezTo>
                    <a:cubicBezTo>
                      <a:pt x="218889" y="155711"/>
                      <a:pt x="221687" y="154184"/>
                      <a:pt x="224897" y="152915"/>
                    </a:cubicBezTo>
                    <a:cubicBezTo>
                      <a:pt x="227794" y="148668"/>
                      <a:pt x="228535" y="147039"/>
                      <a:pt x="232652" y="143796"/>
                    </a:cubicBezTo>
                    <a:cubicBezTo>
                      <a:pt x="234038" y="141007"/>
                      <a:pt x="238651" y="135300"/>
                      <a:pt x="240407" y="130469"/>
                    </a:cubicBezTo>
                    <a:cubicBezTo>
                      <a:pt x="243514" y="125603"/>
                      <a:pt x="244538" y="119960"/>
                      <a:pt x="247457" y="115739"/>
                    </a:cubicBezTo>
                    <a:cubicBezTo>
                      <a:pt x="248480" y="114359"/>
                      <a:pt x="248211" y="106179"/>
                      <a:pt x="247457" y="103112"/>
                    </a:cubicBezTo>
                    <a:cubicBezTo>
                      <a:pt x="252418" y="95822"/>
                      <a:pt x="266854" y="80544"/>
                      <a:pt x="271427" y="77159"/>
                    </a:cubicBezTo>
                    <a:cubicBezTo>
                      <a:pt x="272793" y="75486"/>
                      <a:pt x="274922" y="64756"/>
                      <a:pt x="274952" y="58921"/>
                    </a:cubicBezTo>
                    <a:cubicBezTo>
                      <a:pt x="275960" y="55832"/>
                      <a:pt x="276741" y="51389"/>
                      <a:pt x="276363" y="49101"/>
                    </a:cubicBezTo>
                    <a:cubicBezTo>
                      <a:pt x="274320" y="48981"/>
                      <a:pt x="272442" y="48881"/>
                      <a:pt x="270017" y="49101"/>
                    </a:cubicBezTo>
                    <a:cubicBezTo>
                      <a:pt x="266128" y="50108"/>
                      <a:pt x="256395" y="50077"/>
                      <a:pt x="250982" y="49101"/>
                    </a:cubicBezTo>
                    <a:cubicBezTo>
                      <a:pt x="248952" y="48788"/>
                      <a:pt x="248367" y="49093"/>
                      <a:pt x="246047" y="49101"/>
                    </a:cubicBezTo>
                    <a:cubicBezTo>
                      <a:pt x="242779" y="47267"/>
                      <a:pt x="240922" y="45802"/>
                      <a:pt x="238997" y="44892"/>
                    </a:cubicBezTo>
                    <a:cubicBezTo>
                      <a:pt x="234090" y="47318"/>
                      <a:pt x="233221" y="48757"/>
                      <a:pt x="228422" y="50504"/>
                    </a:cubicBezTo>
                    <a:cubicBezTo>
                      <a:pt x="223782" y="52481"/>
                      <a:pt x="222347" y="54296"/>
                      <a:pt x="217142" y="56115"/>
                    </a:cubicBezTo>
                    <a:cubicBezTo>
                      <a:pt x="215567" y="52013"/>
                      <a:pt x="211589" y="45779"/>
                      <a:pt x="211502" y="44191"/>
                    </a:cubicBezTo>
                    <a:cubicBezTo>
                      <a:pt x="212418" y="41184"/>
                      <a:pt x="208203" y="29825"/>
                      <a:pt x="208682" y="28057"/>
                    </a:cubicBezTo>
                    <a:cubicBezTo>
                      <a:pt x="205385" y="30385"/>
                      <a:pt x="202309" y="32799"/>
                      <a:pt x="195992" y="35072"/>
                    </a:cubicBezTo>
                    <a:cubicBezTo>
                      <a:pt x="193153" y="38534"/>
                      <a:pt x="190261" y="43434"/>
                      <a:pt x="188237" y="46996"/>
                    </a:cubicBezTo>
                    <a:cubicBezTo>
                      <a:pt x="185658" y="47087"/>
                      <a:pt x="178947" y="47271"/>
                      <a:pt x="175546" y="46996"/>
                    </a:cubicBezTo>
                    <a:cubicBezTo>
                      <a:pt x="172744" y="47861"/>
                      <a:pt x="168011" y="48856"/>
                      <a:pt x="164971" y="49101"/>
                    </a:cubicBezTo>
                    <a:cubicBezTo>
                      <a:pt x="160147" y="44003"/>
                      <a:pt x="158678" y="42052"/>
                      <a:pt x="153691" y="37878"/>
                    </a:cubicBezTo>
                    <a:cubicBezTo>
                      <a:pt x="152761" y="37685"/>
                      <a:pt x="149446" y="35071"/>
                      <a:pt x="148051" y="33669"/>
                    </a:cubicBezTo>
                    <a:cubicBezTo>
                      <a:pt x="143077" y="34011"/>
                      <a:pt x="138216" y="33679"/>
                      <a:pt x="136540" y="33773"/>
                    </a:cubicBezTo>
                    <a:cubicBezTo>
                      <a:pt x="135696" y="34760"/>
                      <a:pt x="131004" y="36714"/>
                      <a:pt x="129016" y="37176"/>
                    </a:cubicBezTo>
                    <a:cubicBezTo>
                      <a:pt x="126919" y="38064"/>
                      <a:pt x="118142" y="38430"/>
                      <a:pt x="117031" y="39281"/>
                    </a:cubicBezTo>
                    <a:cubicBezTo>
                      <a:pt x="113836" y="37212"/>
                      <a:pt x="109489" y="32916"/>
                      <a:pt x="106456" y="29460"/>
                    </a:cubicBezTo>
                    <a:cubicBezTo>
                      <a:pt x="97484" y="30195"/>
                      <a:pt x="96957" y="31362"/>
                      <a:pt x="88125" y="33669"/>
                    </a:cubicBezTo>
                    <a:cubicBezTo>
                      <a:pt x="87083" y="29965"/>
                      <a:pt x="87467" y="28820"/>
                      <a:pt x="87231" y="24316"/>
                    </a:cubicBezTo>
                    <a:cubicBezTo>
                      <a:pt x="84153" y="20920"/>
                      <a:pt x="77174" y="11451"/>
                      <a:pt x="75747" y="6754"/>
                    </a:cubicBezTo>
                    <a:cubicBezTo>
                      <a:pt x="70791" y="3194"/>
                      <a:pt x="67291" y="2691"/>
                      <a:pt x="63450" y="0"/>
                    </a:cubicBezTo>
                    <a:close/>
                  </a:path>
                </a:pathLst>
              </a:custGeom>
              <a:solidFill>
                <a:srgbClr val="90326D"/>
              </a:solidFill>
              <a:ln w="15875" cap="rnd" cmpd="sng" algn="ctr">
                <a:solidFill>
                  <a:srgbClr val="FFFFFF"/>
                </a:solidFill>
                <a:prstDash val="solid"/>
                <a:round/>
                <a:extLst>
                  <a:ext uri="{C807C97D-BFC1-408E-A445-0C87EB9F89A2}">
                    <ask:lineSketchStyleProps xmlns:ask="http://schemas.microsoft.com/office/drawing/2018/sketchyshapes" sd="1219033472">
                      <a:custGeom>
                        <a:avLst/>
                        <a:gdLst>
                          <a:gd name="connsiteX0" fmla="*/ 224853 w 979358"/>
                          <a:gd name="connsiteY0" fmla="*/ 0 h 841948"/>
                          <a:gd name="connsiteX1" fmla="*/ 149902 w 979358"/>
                          <a:gd name="connsiteY1" fmla="*/ 47469 h 841948"/>
                          <a:gd name="connsiteX2" fmla="*/ 132413 w 979358"/>
                          <a:gd name="connsiteY2" fmla="*/ 59961 h 841948"/>
                          <a:gd name="connsiteX3" fmla="*/ 84945 w 979358"/>
                          <a:gd name="connsiteY3" fmla="*/ 59961 h 841948"/>
                          <a:gd name="connsiteX4" fmla="*/ 57463 w 979358"/>
                          <a:gd name="connsiteY4" fmla="*/ 79948 h 841948"/>
                          <a:gd name="connsiteX5" fmla="*/ 14990 w 979358"/>
                          <a:gd name="connsiteY5" fmla="*/ 142407 h 841948"/>
                          <a:gd name="connsiteX6" fmla="*/ 0 w 979358"/>
                          <a:gd name="connsiteY6" fmla="*/ 209862 h 841948"/>
                          <a:gd name="connsiteX7" fmla="*/ 0 w 979358"/>
                          <a:gd name="connsiteY7" fmla="*/ 264826 h 841948"/>
                          <a:gd name="connsiteX8" fmla="*/ 22486 w 979358"/>
                          <a:gd name="connsiteY8" fmla="*/ 279816 h 841948"/>
                          <a:gd name="connsiteX9" fmla="*/ 29981 w 979358"/>
                          <a:gd name="connsiteY9" fmla="*/ 299803 h 841948"/>
                          <a:gd name="connsiteX10" fmla="*/ 72453 w 979358"/>
                          <a:gd name="connsiteY10" fmla="*/ 364761 h 841948"/>
                          <a:gd name="connsiteX11" fmla="*/ 114925 w 979358"/>
                          <a:gd name="connsiteY11" fmla="*/ 372256 h 841948"/>
                          <a:gd name="connsiteX12" fmla="*/ 114925 w 979358"/>
                          <a:gd name="connsiteY12" fmla="*/ 337279 h 841948"/>
                          <a:gd name="connsiteX13" fmla="*/ 142407 w 979358"/>
                          <a:gd name="connsiteY13" fmla="*/ 349771 h 841948"/>
                          <a:gd name="connsiteX14" fmla="*/ 189876 w 979358"/>
                          <a:gd name="connsiteY14" fmla="*/ 349771 h 841948"/>
                          <a:gd name="connsiteX15" fmla="*/ 189876 w 979358"/>
                          <a:gd name="connsiteY15" fmla="*/ 392243 h 841948"/>
                          <a:gd name="connsiteX16" fmla="*/ 159895 w 979358"/>
                          <a:gd name="connsiteY16" fmla="*/ 409731 h 841948"/>
                          <a:gd name="connsiteX17" fmla="*/ 119922 w 979358"/>
                          <a:gd name="connsiteY17" fmla="*/ 447207 h 841948"/>
                          <a:gd name="connsiteX18" fmla="*/ 134912 w 979358"/>
                          <a:gd name="connsiteY18" fmla="*/ 479685 h 841948"/>
                          <a:gd name="connsiteX19" fmla="*/ 122420 w 979358"/>
                          <a:gd name="connsiteY19" fmla="*/ 537148 h 841948"/>
                          <a:gd name="connsiteX20" fmla="*/ 144905 w 979358"/>
                          <a:gd name="connsiteY20" fmla="*/ 564630 h 841948"/>
                          <a:gd name="connsiteX21" fmla="*/ 157397 w 979358"/>
                          <a:gd name="connsiteY21" fmla="*/ 614597 h 841948"/>
                          <a:gd name="connsiteX22" fmla="*/ 149902 w 979358"/>
                          <a:gd name="connsiteY22" fmla="*/ 664564 h 841948"/>
                          <a:gd name="connsiteX23" fmla="*/ 177384 w 979358"/>
                          <a:gd name="connsiteY23" fmla="*/ 714531 h 841948"/>
                          <a:gd name="connsiteX24" fmla="*/ 214859 w 979358"/>
                          <a:gd name="connsiteY24" fmla="*/ 712033 h 841948"/>
                          <a:gd name="connsiteX25" fmla="*/ 252335 w 979358"/>
                          <a:gd name="connsiteY25" fmla="*/ 739515 h 841948"/>
                          <a:gd name="connsiteX26" fmla="*/ 252335 w 979358"/>
                          <a:gd name="connsiteY26" fmla="*/ 697043 h 841948"/>
                          <a:gd name="connsiteX27" fmla="*/ 239843 w 979358"/>
                          <a:gd name="connsiteY27" fmla="*/ 659567 h 841948"/>
                          <a:gd name="connsiteX28" fmla="*/ 209863 w 979358"/>
                          <a:gd name="connsiteY28" fmla="*/ 642079 h 841948"/>
                          <a:gd name="connsiteX29" fmla="*/ 199869 w 979358"/>
                          <a:gd name="connsiteY29" fmla="*/ 612098 h 841948"/>
                          <a:gd name="connsiteX30" fmla="*/ 207364 w 979358"/>
                          <a:gd name="connsiteY30" fmla="*/ 567128 h 841948"/>
                          <a:gd name="connsiteX31" fmla="*/ 222354 w 979358"/>
                          <a:gd name="connsiteY31" fmla="*/ 527154 h 841948"/>
                          <a:gd name="connsiteX32" fmla="*/ 232348 w 979358"/>
                          <a:gd name="connsiteY32" fmla="*/ 529652 h 841948"/>
                          <a:gd name="connsiteX33" fmla="*/ 252335 w 979358"/>
                          <a:gd name="connsiteY33" fmla="*/ 577121 h 841948"/>
                          <a:gd name="connsiteX34" fmla="*/ 279817 w 979358"/>
                          <a:gd name="connsiteY34" fmla="*/ 599607 h 841948"/>
                          <a:gd name="connsiteX35" fmla="*/ 299804 w 979358"/>
                          <a:gd name="connsiteY35" fmla="*/ 607102 h 841948"/>
                          <a:gd name="connsiteX36" fmla="*/ 319790 w 979358"/>
                          <a:gd name="connsiteY36" fmla="*/ 634584 h 841948"/>
                          <a:gd name="connsiteX37" fmla="*/ 329784 w 979358"/>
                          <a:gd name="connsiteY37" fmla="*/ 649574 h 841948"/>
                          <a:gd name="connsiteX38" fmla="*/ 349771 w 979358"/>
                          <a:gd name="connsiteY38" fmla="*/ 652072 h 841948"/>
                          <a:gd name="connsiteX39" fmla="*/ 389745 w 979358"/>
                          <a:gd name="connsiteY39" fmla="*/ 647075 h 841948"/>
                          <a:gd name="connsiteX40" fmla="*/ 404735 w 979358"/>
                          <a:gd name="connsiteY40" fmla="*/ 634584 h 841948"/>
                          <a:gd name="connsiteX41" fmla="*/ 432217 w 979358"/>
                          <a:gd name="connsiteY41" fmla="*/ 649574 h 841948"/>
                          <a:gd name="connsiteX42" fmla="*/ 464695 w 979358"/>
                          <a:gd name="connsiteY42" fmla="*/ 624590 h 841948"/>
                          <a:gd name="connsiteX43" fmla="*/ 517161 w 979358"/>
                          <a:gd name="connsiteY43" fmla="*/ 629587 h 841948"/>
                          <a:gd name="connsiteX44" fmla="*/ 529653 w 979358"/>
                          <a:gd name="connsiteY44" fmla="*/ 619593 h 841948"/>
                          <a:gd name="connsiteX45" fmla="*/ 559633 w 979358"/>
                          <a:gd name="connsiteY45" fmla="*/ 617095 h 841948"/>
                          <a:gd name="connsiteX46" fmla="*/ 574623 w 979358"/>
                          <a:gd name="connsiteY46" fmla="*/ 644577 h 841948"/>
                          <a:gd name="connsiteX47" fmla="*/ 554636 w 979358"/>
                          <a:gd name="connsiteY47" fmla="*/ 669561 h 841948"/>
                          <a:gd name="connsiteX48" fmla="*/ 554636 w 979358"/>
                          <a:gd name="connsiteY48" fmla="*/ 677056 h 841948"/>
                          <a:gd name="connsiteX49" fmla="*/ 569626 w 979358"/>
                          <a:gd name="connsiteY49" fmla="*/ 689548 h 841948"/>
                          <a:gd name="connsiteX50" fmla="*/ 534649 w 979358"/>
                          <a:gd name="connsiteY50" fmla="*/ 744511 h 841948"/>
                          <a:gd name="connsiteX51" fmla="*/ 519659 w 979358"/>
                          <a:gd name="connsiteY51" fmla="*/ 742013 h 841948"/>
                          <a:gd name="connsiteX52" fmla="*/ 527154 w 979358"/>
                          <a:gd name="connsiteY52" fmla="*/ 707036 h 841948"/>
                          <a:gd name="connsiteX53" fmla="*/ 459699 w 979358"/>
                          <a:gd name="connsiteY53" fmla="*/ 742013 h 841948"/>
                          <a:gd name="connsiteX54" fmla="*/ 424722 w 979358"/>
                          <a:gd name="connsiteY54" fmla="*/ 766997 h 841948"/>
                          <a:gd name="connsiteX55" fmla="*/ 384748 w 979358"/>
                          <a:gd name="connsiteY55" fmla="*/ 784485 h 841948"/>
                          <a:gd name="connsiteX56" fmla="*/ 357266 w 979358"/>
                          <a:gd name="connsiteY56" fmla="*/ 774492 h 841948"/>
                          <a:gd name="connsiteX57" fmla="*/ 317292 w 979358"/>
                          <a:gd name="connsiteY57" fmla="*/ 841948 h 841948"/>
                          <a:gd name="connsiteX58" fmla="*/ 394741 w 979358"/>
                          <a:gd name="connsiteY58" fmla="*/ 841948 h 841948"/>
                          <a:gd name="connsiteX59" fmla="*/ 422223 w 979358"/>
                          <a:gd name="connsiteY59" fmla="*/ 836951 h 841948"/>
                          <a:gd name="connsiteX60" fmla="*/ 584617 w 979358"/>
                          <a:gd name="connsiteY60" fmla="*/ 784485 h 841948"/>
                          <a:gd name="connsiteX61" fmla="*/ 659567 w 979358"/>
                          <a:gd name="connsiteY61" fmla="*/ 774492 h 841948"/>
                          <a:gd name="connsiteX62" fmla="*/ 697043 w 979358"/>
                          <a:gd name="connsiteY62" fmla="*/ 752007 h 841948"/>
                          <a:gd name="connsiteX63" fmla="*/ 697043 w 979358"/>
                          <a:gd name="connsiteY63" fmla="*/ 692046 h 841948"/>
                          <a:gd name="connsiteX64" fmla="*/ 684551 w 979358"/>
                          <a:gd name="connsiteY64" fmla="*/ 627089 h 841948"/>
                          <a:gd name="connsiteX65" fmla="*/ 709535 w 979358"/>
                          <a:gd name="connsiteY65" fmla="*/ 599607 h 841948"/>
                          <a:gd name="connsiteX66" fmla="*/ 771994 w 979358"/>
                          <a:gd name="connsiteY66" fmla="*/ 554636 h 841948"/>
                          <a:gd name="connsiteX67" fmla="*/ 796977 w 979358"/>
                          <a:gd name="connsiteY67" fmla="*/ 544643 h 841948"/>
                          <a:gd name="connsiteX68" fmla="*/ 824459 w 979358"/>
                          <a:gd name="connsiteY68" fmla="*/ 512164 h 841948"/>
                          <a:gd name="connsiteX69" fmla="*/ 851941 w 979358"/>
                          <a:gd name="connsiteY69" fmla="*/ 464695 h 841948"/>
                          <a:gd name="connsiteX70" fmla="*/ 876925 w 979358"/>
                          <a:gd name="connsiteY70" fmla="*/ 412230 h 841948"/>
                          <a:gd name="connsiteX71" fmla="*/ 876925 w 979358"/>
                          <a:gd name="connsiteY71" fmla="*/ 367259 h 841948"/>
                          <a:gd name="connsiteX72" fmla="*/ 961869 w 979358"/>
                          <a:gd name="connsiteY72" fmla="*/ 274820 h 841948"/>
                          <a:gd name="connsiteX73" fmla="*/ 974361 w 979358"/>
                          <a:gd name="connsiteY73" fmla="*/ 209862 h 841948"/>
                          <a:gd name="connsiteX74" fmla="*/ 979358 w 979358"/>
                          <a:gd name="connsiteY74" fmla="*/ 174885 h 841948"/>
                          <a:gd name="connsiteX75" fmla="*/ 956872 w 979358"/>
                          <a:gd name="connsiteY75" fmla="*/ 174885 h 841948"/>
                          <a:gd name="connsiteX76" fmla="*/ 889417 w 979358"/>
                          <a:gd name="connsiteY76" fmla="*/ 174885 h 841948"/>
                          <a:gd name="connsiteX77" fmla="*/ 871928 w 979358"/>
                          <a:gd name="connsiteY77" fmla="*/ 174885 h 841948"/>
                          <a:gd name="connsiteX78" fmla="*/ 846945 w 979358"/>
                          <a:gd name="connsiteY78" fmla="*/ 159895 h 841948"/>
                          <a:gd name="connsiteX79" fmla="*/ 809469 w 979358"/>
                          <a:gd name="connsiteY79" fmla="*/ 179882 h 841948"/>
                          <a:gd name="connsiteX80" fmla="*/ 769495 w 979358"/>
                          <a:gd name="connsiteY80" fmla="*/ 199869 h 841948"/>
                          <a:gd name="connsiteX81" fmla="*/ 749508 w 979358"/>
                          <a:gd name="connsiteY81" fmla="*/ 157397 h 841948"/>
                          <a:gd name="connsiteX82" fmla="*/ 739515 w 979358"/>
                          <a:gd name="connsiteY82" fmla="*/ 99934 h 841948"/>
                          <a:gd name="connsiteX83" fmla="*/ 694545 w 979358"/>
                          <a:gd name="connsiteY83" fmla="*/ 124918 h 841948"/>
                          <a:gd name="connsiteX84" fmla="*/ 667063 w 979358"/>
                          <a:gd name="connsiteY84" fmla="*/ 167390 h 841948"/>
                          <a:gd name="connsiteX85" fmla="*/ 622092 w 979358"/>
                          <a:gd name="connsiteY85" fmla="*/ 167390 h 841948"/>
                          <a:gd name="connsiteX86" fmla="*/ 584617 w 979358"/>
                          <a:gd name="connsiteY86" fmla="*/ 174885 h 841948"/>
                          <a:gd name="connsiteX87" fmla="*/ 544643 w 979358"/>
                          <a:gd name="connsiteY87" fmla="*/ 134911 h 841948"/>
                          <a:gd name="connsiteX88" fmla="*/ 524656 w 979358"/>
                          <a:gd name="connsiteY88" fmla="*/ 119921 h 841948"/>
                          <a:gd name="connsiteX89" fmla="*/ 457200 w 979358"/>
                          <a:gd name="connsiteY89" fmla="*/ 132413 h 841948"/>
                          <a:gd name="connsiteX90" fmla="*/ 414728 w 979358"/>
                          <a:gd name="connsiteY90" fmla="*/ 139908 h 841948"/>
                          <a:gd name="connsiteX91" fmla="*/ 377253 w 979358"/>
                          <a:gd name="connsiteY91" fmla="*/ 104931 h 841948"/>
                          <a:gd name="connsiteX92" fmla="*/ 312295 w 979358"/>
                          <a:gd name="connsiteY92" fmla="*/ 119921 h 841948"/>
                          <a:gd name="connsiteX93" fmla="*/ 287312 w 979358"/>
                          <a:gd name="connsiteY93" fmla="*/ 49967 h 841948"/>
                          <a:gd name="connsiteX94" fmla="*/ 224853 w 979358"/>
                          <a:gd name="connsiteY94" fmla="*/ 0 h 841948"/>
                          <a:gd name="connsiteX0" fmla="*/ 224853 w 979358"/>
                          <a:gd name="connsiteY0" fmla="*/ 0 h 841948"/>
                          <a:gd name="connsiteX1" fmla="*/ 149902 w 979358"/>
                          <a:gd name="connsiteY1" fmla="*/ 47469 h 841948"/>
                          <a:gd name="connsiteX2" fmla="*/ 132413 w 979358"/>
                          <a:gd name="connsiteY2" fmla="*/ 59961 h 841948"/>
                          <a:gd name="connsiteX3" fmla="*/ 84945 w 979358"/>
                          <a:gd name="connsiteY3" fmla="*/ 59961 h 841948"/>
                          <a:gd name="connsiteX4" fmla="*/ 57463 w 979358"/>
                          <a:gd name="connsiteY4" fmla="*/ 79948 h 841948"/>
                          <a:gd name="connsiteX5" fmla="*/ 14990 w 979358"/>
                          <a:gd name="connsiteY5" fmla="*/ 142407 h 841948"/>
                          <a:gd name="connsiteX6" fmla="*/ 0 w 979358"/>
                          <a:gd name="connsiteY6" fmla="*/ 209862 h 841948"/>
                          <a:gd name="connsiteX7" fmla="*/ 0 w 979358"/>
                          <a:gd name="connsiteY7" fmla="*/ 264826 h 841948"/>
                          <a:gd name="connsiteX8" fmla="*/ 22486 w 979358"/>
                          <a:gd name="connsiteY8" fmla="*/ 279816 h 841948"/>
                          <a:gd name="connsiteX9" fmla="*/ 29981 w 979358"/>
                          <a:gd name="connsiteY9" fmla="*/ 299803 h 841948"/>
                          <a:gd name="connsiteX10" fmla="*/ 72453 w 979358"/>
                          <a:gd name="connsiteY10" fmla="*/ 364761 h 841948"/>
                          <a:gd name="connsiteX11" fmla="*/ 114925 w 979358"/>
                          <a:gd name="connsiteY11" fmla="*/ 372256 h 841948"/>
                          <a:gd name="connsiteX12" fmla="*/ 114925 w 979358"/>
                          <a:gd name="connsiteY12" fmla="*/ 337279 h 841948"/>
                          <a:gd name="connsiteX13" fmla="*/ 142407 w 979358"/>
                          <a:gd name="connsiteY13" fmla="*/ 349771 h 841948"/>
                          <a:gd name="connsiteX14" fmla="*/ 189876 w 979358"/>
                          <a:gd name="connsiteY14" fmla="*/ 349771 h 841948"/>
                          <a:gd name="connsiteX15" fmla="*/ 189876 w 979358"/>
                          <a:gd name="connsiteY15" fmla="*/ 392243 h 841948"/>
                          <a:gd name="connsiteX16" fmla="*/ 159895 w 979358"/>
                          <a:gd name="connsiteY16" fmla="*/ 409731 h 841948"/>
                          <a:gd name="connsiteX17" fmla="*/ 119922 w 979358"/>
                          <a:gd name="connsiteY17" fmla="*/ 447207 h 841948"/>
                          <a:gd name="connsiteX18" fmla="*/ 134912 w 979358"/>
                          <a:gd name="connsiteY18" fmla="*/ 479685 h 841948"/>
                          <a:gd name="connsiteX19" fmla="*/ 122420 w 979358"/>
                          <a:gd name="connsiteY19" fmla="*/ 537148 h 841948"/>
                          <a:gd name="connsiteX20" fmla="*/ 144905 w 979358"/>
                          <a:gd name="connsiteY20" fmla="*/ 564630 h 841948"/>
                          <a:gd name="connsiteX21" fmla="*/ 157397 w 979358"/>
                          <a:gd name="connsiteY21" fmla="*/ 614597 h 841948"/>
                          <a:gd name="connsiteX22" fmla="*/ 149902 w 979358"/>
                          <a:gd name="connsiteY22" fmla="*/ 664564 h 841948"/>
                          <a:gd name="connsiteX23" fmla="*/ 177384 w 979358"/>
                          <a:gd name="connsiteY23" fmla="*/ 714531 h 841948"/>
                          <a:gd name="connsiteX24" fmla="*/ 214859 w 979358"/>
                          <a:gd name="connsiteY24" fmla="*/ 726468 h 841948"/>
                          <a:gd name="connsiteX25" fmla="*/ 252335 w 979358"/>
                          <a:gd name="connsiteY25" fmla="*/ 739515 h 841948"/>
                          <a:gd name="connsiteX26" fmla="*/ 252335 w 979358"/>
                          <a:gd name="connsiteY26" fmla="*/ 697043 h 841948"/>
                          <a:gd name="connsiteX27" fmla="*/ 239843 w 979358"/>
                          <a:gd name="connsiteY27" fmla="*/ 659567 h 841948"/>
                          <a:gd name="connsiteX28" fmla="*/ 209863 w 979358"/>
                          <a:gd name="connsiteY28" fmla="*/ 642079 h 841948"/>
                          <a:gd name="connsiteX29" fmla="*/ 199869 w 979358"/>
                          <a:gd name="connsiteY29" fmla="*/ 612098 h 841948"/>
                          <a:gd name="connsiteX30" fmla="*/ 207364 w 979358"/>
                          <a:gd name="connsiteY30" fmla="*/ 567128 h 841948"/>
                          <a:gd name="connsiteX31" fmla="*/ 222354 w 979358"/>
                          <a:gd name="connsiteY31" fmla="*/ 527154 h 841948"/>
                          <a:gd name="connsiteX32" fmla="*/ 232348 w 979358"/>
                          <a:gd name="connsiteY32" fmla="*/ 529652 h 841948"/>
                          <a:gd name="connsiteX33" fmla="*/ 252335 w 979358"/>
                          <a:gd name="connsiteY33" fmla="*/ 577121 h 841948"/>
                          <a:gd name="connsiteX34" fmla="*/ 279817 w 979358"/>
                          <a:gd name="connsiteY34" fmla="*/ 599607 h 841948"/>
                          <a:gd name="connsiteX35" fmla="*/ 299804 w 979358"/>
                          <a:gd name="connsiteY35" fmla="*/ 607102 h 841948"/>
                          <a:gd name="connsiteX36" fmla="*/ 319790 w 979358"/>
                          <a:gd name="connsiteY36" fmla="*/ 634584 h 841948"/>
                          <a:gd name="connsiteX37" fmla="*/ 329784 w 979358"/>
                          <a:gd name="connsiteY37" fmla="*/ 649574 h 841948"/>
                          <a:gd name="connsiteX38" fmla="*/ 349771 w 979358"/>
                          <a:gd name="connsiteY38" fmla="*/ 652072 h 841948"/>
                          <a:gd name="connsiteX39" fmla="*/ 389745 w 979358"/>
                          <a:gd name="connsiteY39" fmla="*/ 647075 h 841948"/>
                          <a:gd name="connsiteX40" fmla="*/ 404735 w 979358"/>
                          <a:gd name="connsiteY40" fmla="*/ 634584 h 841948"/>
                          <a:gd name="connsiteX41" fmla="*/ 432217 w 979358"/>
                          <a:gd name="connsiteY41" fmla="*/ 649574 h 841948"/>
                          <a:gd name="connsiteX42" fmla="*/ 464695 w 979358"/>
                          <a:gd name="connsiteY42" fmla="*/ 624590 h 841948"/>
                          <a:gd name="connsiteX43" fmla="*/ 517161 w 979358"/>
                          <a:gd name="connsiteY43" fmla="*/ 629587 h 841948"/>
                          <a:gd name="connsiteX44" fmla="*/ 529653 w 979358"/>
                          <a:gd name="connsiteY44" fmla="*/ 619593 h 841948"/>
                          <a:gd name="connsiteX45" fmla="*/ 559633 w 979358"/>
                          <a:gd name="connsiteY45" fmla="*/ 617095 h 841948"/>
                          <a:gd name="connsiteX46" fmla="*/ 574623 w 979358"/>
                          <a:gd name="connsiteY46" fmla="*/ 644577 h 841948"/>
                          <a:gd name="connsiteX47" fmla="*/ 554636 w 979358"/>
                          <a:gd name="connsiteY47" fmla="*/ 669561 h 841948"/>
                          <a:gd name="connsiteX48" fmla="*/ 554636 w 979358"/>
                          <a:gd name="connsiteY48" fmla="*/ 677056 h 841948"/>
                          <a:gd name="connsiteX49" fmla="*/ 569626 w 979358"/>
                          <a:gd name="connsiteY49" fmla="*/ 689548 h 841948"/>
                          <a:gd name="connsiteX50" fmla="*/ 534649 w 979358"/>
                          <a:gd name="connsiteY50" fmla="*/ 744511 h 841948"/>
                          <a:gd name="connsiteX51" fmla="*/ 519659 w 979358"/>
                          <a:gd name="connsiteY51" fmla="*/ 742013 h 841948"/>
                          <a:gd name="connsiteX52" fmla="*/ 527154 w 979358"/>
                          <a:gd name="connsiteY52" fmla="*/ 707036 h 841948"/>
                          <a:gd name="connsiteX53" fmla="*/ 459699 w 979358"/>
                          <a:gd name="connsiteY53" fmla="*/ 742013 h 841948"/>
                          <a:gd name="connsiteX54" fmla="*/ 424722 w 979358"/>
                          <a:gd name="connsiteY54" fmla="*/ 766997 h 841948"/>
                          <a:gd name="connsiteX55" fmla="*/ 384748 w 979358"/>
                          <a:gd name="connsiteY55" fmla="*/ 784485 h 841948"/>
                          <a:gd name="connsiteX56" fmla="*/ 357266 w 979358"/>
                          <a:gd name="connsiteY56" fmla="*/ 774492 h 841948"/>
                          <a:gd name="connsiteX57" fmla="*/ 317292 w 979358"/>
                          <a:gd name="connsiteY57" fmla="*/ 841948 h 841948"/>
                          <a:gd name="connsiteX58" fmla="*/ 394741 w 979358"/>
                          <a:gd name="connsiteY58" fmla="*/ 841948 h 841948"/>
                          <a:gd name="connsiteX59" fmla="*/ 422223 w 979358"/>
                          <a:gd name="connsiteY59" fmla="*/ 836951 h 841948"/>
                          <a:gd name="connsiteX60" fmla="*/ 584617 w 979358"/>
                          <a:gd name="connsiteY60" fmla="*/ 784485 h 841948"/>
                          <a:gd name="connsiteX61" fmla="*/ 659567 w 979358"/>
                          <a:gd name="connsiteY61" fmla="*/ 774492 h 841948"/>
                          <a:gd name="connsiteX62" fmla="*/ 697043 w 979358"/>
                          <a:gd name="connsiteY62" fmla="*/ 752007 h 841948"/>
                          <a:gd name="connsiteX63" fmla="*/ 697043 w 979358"/>
                          <a:gd name="connsiteY63" fmla="*/ 692046 h 841948"/>
                          <a:gd name="connsiteX64" fmla="*/ 684551 w 979358"/>
                          <a:gd name="connsiteY64" fmla="*/ 627089 h 841948"/>
                          <a:gd name="connsiteX65" fmla="*/ 709535 w 979358"/>
                          <a:gd name="connsiteY65" fmla="*/ 599607 h 841948"/>
                          <a:gd name="connsiteX66" fmla="*/ 771994 w 979358"/>
                          <a:gd name="connsiteY66" fmla="*/ 554636 h 841948"/>
                          <a:gd name="connsiteX67" fmla="*/ 796977 w 979358"/>
                          <a:gd name="connsiteY67" fmla="*/ 544643 h 841948"/>
                          <a:gd name="connsiteX68" fmla="*/ 824459 w 979358"/>
                          <a:gd name="connsiteY68" fmla="*/ 512164 h 841948"/>
                          <a:gd name="connsiteX69" fmla="*/ 851941 w 979358"/>
                          <a:gd name="connsiteY69" fmla="*/ 464695 h 841948"/>
                          <a:gd name="connsiteX70" fmla="*/ 876925 w 979358"/>
                          <a:gd name="connsiteY70" fmla="*/ 412230 h 841948"/>
                          <a:gd name="connsiteX71" fmla="*/ 876925 w 979358"/>
                          <a:gd name="connsiteY71" fmla="*/ 367259 h 841948"/>
                          <a:gd name="connsiteX72" fmla="*/ 961869 w 979358"/>
                          <a:gd name="connsiteY72" fmla="*/ 274820 h 841948"/>
                          <a:gd name="connsiteX73" fmla="*/ 974361 w 979358"/>
                          <a:gd name="connsiteY73" fmla="*/ 209862 h 841948"/>
                          <a:gd name="connsiteX74" fmla="*/ 979358 w 979358"/>
                          <a:gd name="connsiteY74" fmla="*/ 174885 h 841948"/>
                          <a:gd name="connsiteX75" fmla="*/ 956872 w 979358"/>
                          <a:gd name="connsiteY75" fmla="*/ 174885 h 841948"/>
                          <a:gd name="connsiteX76" fmla="*/ 889417 w 979358"/>
                          <a:gd name="connsiteY76" fmla="*/ 174885 h 841948"/>
                          <a:gd name="connsiteX77" fmla="*/ 871928 w 979358"/>
                          <a:gd name="connsiteY77" fmla="*/ 174885 h 841948"/>
                          <a:gd name="connsiteX78" fmla="*/ 846945 w 979358"/>
                          <a:gd name="connsiteY78" fmla="*/ 159895 h 841948"/>
                          <a:gd name="connsiteX79" fmla="*/ 809469 w 979358"/>
                          <a:gd name="connsiteY79" fmla="*/ 179882 h 841948"/>
                          <a:gd name="connsiteX80" fmla="*/ 769495 w 979358"/>
                          <a:gd name="connsiteY80" fmla="*/ 199869 h 841948"/>
                          <a:gd name="connsiteX81" fmla="*/ 749508 w 979358"/>
                          <a:gd name="connsiteY81" fmla="*/ 157397 h 841948"/>
                          <a:gd name="connsiteX82" fmla="*/ 739515 w 979358"/>
                          <a:gd name="connsiteY82" fmla="*/ 99934 h 841948"/>
                          <a:gd name="connsiteX83" fmla="*/ 694545 w 979358"/>
                          <a:gd name="connsiteY83" fmla="*/ 124918 h 841948"/>
                          <a:gd name="connsiteX84" fmla="*/ 667063 w 979358"/>
                          <a:gd name="connsiteY84" fmla="*/ 167390 h 841948"/>
                          <a:gd name="connsiteX85" fmla="*/ 622092 w 979358"/>
                          <a:gd name="connsiteY85" fmla="*/ 167390 h 841948"/>
                          <a:gd name="connsiteX86" fmla="*/ 584617 w 979358"/>
                          <a:gd name="connsiteY86" fmla="*/ 174885 h 841948"/>
                          <a:gd name="connsiteX87" fmla="*/ 544643 w 979358"/>
                          <a:gd name="connsiteY87" fmla="*/ 134911 h 841948"/>
                          <a:gd name="connsiteX88" fmla="*/ 524656 w 979358"/>
                          <a:gd name="connsiteY88" fmla="*/ 119921 h 841948"/>
                          <a:gd name="connsiteX89" fmla="*/ 457200 w 979358"/>
                          <a:gd name="connsiteY89" fmla="*/ 132413 h 841948"/>
                          <a:gd name="connsiteX90" fmla="*/ 414728 w 979358"/>
                          <a:gd name="connsiteY90" fmla="*/ 139908 h 841948"/>
                          <a:gd name="connsiteX91" fmla="*/ 377253 w 979358"/>
                          <a:gd name="connsiteY91" fmla="*/ 104931 h 841948"/>
                          <a:gd name="connsiteX92" fmla="*/ 312295 w 979358"/>
                          <a:gd name="connsiteY92" fmla="*/ 119921 h 841948"/>
                          <a:gd name="connsiteX93" fmla="*/ 287312 w 979358"/>
                          <a:gd name="connsiteY93" fmla="*/ 49967 h 841948"/>
                          <a:gd name="connsiteX94" fmla="*/ 224853 w 979358"/>
                          <a:gd name="connsiteY94" fmla="*/ 0 h 841948"/>
                          <a:gd name="connsiteX0" fmla="*/ 224853 w 979358"/>
                          <a:gd name="connsiteY0" fmla="*/ 0 h 841948"/>
                          <a:gd name="connsiteX1" fmla="*/ 149902 w 979358"/>
                          <a:gd name="connsiteY1" fmla="*/ 47469 h 841948"/>
                          <a:gd name="connsiteX2" fmla="*/ 132413 w 979358"/>
                          <a:gd name="connsiteY2" fmla="*/ 59961 h 841948"/>
                          <a:gd name="connsiteX3" fmla="*/ 84945 w 979358"/>
                          <a:gd name="connsiteY3" fmla="*/ 59961 h 841948"/>
                          <a:gd name="connsiteX4" fmla="*/ 57463 w 979358"/>
                          <a:gd name="connsiteY4" fmla="*/ 79948 h 841948"/>
                          <a:gd name="connsiteX5" fmla="*/ 14990 w 979358"/>
                          <a:gd name="connsiteY5" fmla="*/ 142407 h 841948"/>
                          <a:gd name="connsiteX6" fmla="*/ 0 w 979358"/>
                          <a:gd name="connsiteY6" fmla="*/ 209862 h 841948"/>
                          <a:gd name="connsiteX7" fmla="*/ 0 w 979358"/>
                          <a:gd name="connsiteY7" fmla="*/ 264826 h 841948"/>
                          <a:gd name="connsiteX8" fmla="*/ 22486 w 979358"/>
                          <a:gd name="connsiteY8" fmla="*/ 279816 h 841948"/>
                          <a:gd name="connsiteX9" fmla="*/ 29981 w 979358"/>
                          <a:gd name="connsiteY9" fmla="*/ 299803 h 841948"/>
                          <a:gd name="connsiteX10" fmla="*/ 72453 w 979358"/>
                          <a:gd name="connsiteY10" fmla="*/ 364761 h 841948"/>
                          <a:gd name="connsiteX11" fmla="*/ 114925 w 979358"/>
                          <a:gd name="connsiteY11" fmla="*/ 372256 h 841948"/>
                          <a:gd name="connsiteX12" fmla="*/ 114925 w 979358"/>
                          <a:gd name="connsiteY12" fmla="*/ 337279 h 841948"/>
                          <a:gd name="connsiteX13" fmla="*/ 142407 w 979358"/>
                          <a:gd name="connsiteY13" fmla="*/ 349771 h 841948"/>
                          <a:gd name="connsiteX14" fmla="*/ 189876 w 979358"/>
                          <a:gd name="connsiteY14" fmla="*/ 349771 h 841948"/>
                          <a:gd name="connsiteX15" fmla="*/ 189876 w 979358"/>
                          <a:gd name="connsiteY15" fmla="*/ 392243 h 841948"/>
                          <a:gd name="connsiteX16" fmla="*/ 159895 w 979358"/>
                          <a:gd name="connsiteY16" fmla="*/ 409731 h 841948"/>
                          <a:gd name="connsiteX17" fmla="*/ 119922 w 979358"/>
                          <a:gd name="connsiteY17" fmla="*/ 447207 h 841948"/>
                          <a:gd name="connsiteX18" fmla="*/ 134912 w 979358"/>
                          <a:gd name="connsiteY18" fmla="*/ 479685 h 841948"/>
                          <a:gd name="connsiteX19" fmla="*/ 122420 w 979358"/>
                          <a:gd name="connsiteY19" fmla="*/ 537148 h 841948"/>
                          <a:gd name="connsiteX20" fmla="*/ 144905 w 979358"/>
                          <a:gd name="connsiteY20" fmla="*/ 564630 h 841948"/>
                          <a:gd name="connsiteX21" fmla="*/ 157397 w 979358"/>
                          <a:gd name="connsiteY21" fmla="*/ 614597 h 841948"/>
                          <a:gd name="connsiteX22" fmla="*/ 149902 w 979358"/>
                          <a:gd name="connsiteY22" fmla="*/ 664564 h 841948"/>
                          <a:gd name="connsiteX23" fmla="*/ 177384 w 979358"/>
                          <a:gd name="connsiteY23" fmla="*/ 714531 h 841948"/>
                          <a:gd name="connsiteX24" fmla="*/ 222040 w 979358"/>
                          <a:gd name="connsiteY24" fmla="*/ 733686 h 841948"/>
                          <a:gd name="connsiteX25" fmla="*/ 252335 w 979358"/>
                          <a:gd name="connsiteY25" fmla="*/ 739515 h 841948"/>
                          <a:gd name="connsiteX26" fmla="*/ 252335 w 979358"/>
                          <a:gd name="connsiteY26" fmla="*/ 697043 h 841948"/>
                          <a:gd name="connsiteX27" fmla="*/ 239843 w 979358"/>
                          <a:gd name="connsiteY27" fmla="*/ 659567 h 841948"/>
                          <a:gd name="connsiteX28" fmla="*/ 209863 w 979358"/>
                          <a:gd name="connsiteY28" fmla="*/ 642079 h 841948"/>
                          <a:gd name="connsiteX29" fmla="*/ 199869 w 979358"/>
                          <a:gd name="connsiteY29" fmla="*/ 612098 h 841948"/>
                          <a:gd name="connsiteX30" fmla="*/ 207364 w 979358"/>
                          <a:gd name="connsiteY30" fmla="*/ 567128 h 841948"/>
                          <a:gd name="connsiteX31" fmla="*/ 222354 w 979358"/>
                          <a:gd name="connsiteY31" fmla="*/ 527154 h 841948"/>
                          <a:gd name="connsiteX32" fmla="*/ 232348 w 979358"/>
                          <a:gd name="connsiteY32" fmla="*/ 529652 h 841948"/>
                          <a:gd name="connsiteX33" fmla="*/ 252335 w 979358"/>
                          <a:gd name="connsiteY33" fmla="*/ 577121 h 841948"/>
                          <a:gd name="connsiteX34" fmla="*/ 279817 w 979358"/>
                          <a:gd name="connsiteY34" fmla="*/ 599607 h 841948"/>
                          <a:gd name="connsiteX35" fmla="*/ 299804 w 979358"/>
                          <a:gd name="connsiteY35" fmla="*/ 607102 h 841948"/>
                          <a:gd name="connsiteX36" fmla="*/ 319790 w 979358"/>
                          <a:gd name="connsiteY36" fmla="*/ 634584 h 841948"/>
                          <a:gd name="connsiteX37" fmla="*/ 329784 w 979358"/>
                          <a:gd name="connsiteY37" fmla="*/ 649574 h 841948"/>
                          <a:gd name="connsiteX38" fmla="*/ 349771 w 979358"/>
                          <a:gd name="connsiteY38" fmla="*/ 652072 h 841948"/>
                          <a:gd name="connsiteX39" fmla="*/ 389745 w 979358"/>
                          <a:gd name="connsiteY39" fmla="*/ 647075 h 841948"/>
                          <a:gd name="connsiteX40" fmla="*/ 404735 w 979358"/>
                          <a:gd name="connsiteY40" fmla="*/ 634584 h 841948"/>
                          <a:gd name="connsiteX41" fmla="*/ 432217 w 979358"/>
                          <a:gd name="connsiteY41" fmla="*/ 649574 h 841948"/>
                          <a:gd name="connsiteX42" fmla="*/ 464695 w 979358"/>
                          <a:gd name="connsiteY42" fmla="*/ 624590 h 841948"/>
                          <a:gd name="connsiteX43" fmla="*/ 517161 w 979358"/>
                          <a:gd name="connsiteY43" fmla="*/ 629587 h 841948"/>
                          <a:gd name="connsiteX44" fmla="*/ 529653 w 979358"/>
                          <a:gd name="connsiteY44" fmla="*/ 619593 h 841948"/>
                          <a:gd name="connsiteX45" fmla="*/ 559633 w 979358"/>
                          <a:gd name="connsiteY45" fmla="*/ 617095 h 841948"/>
                          <a:gd name="connsiteX46" fmla="*/ 574623 w 979358"/>
                          <a:gd name="connsiteY46" fmla="*/ 644577 h 841948"/>
                          <a:gd name="connsiteX47" fmla="*/ 554636 w 979358"/>
                          <a:gd name="connsiteY47" fmla="*/ 669561 h 841948"/>
                          <a:gd name="connsiteX48" fmla="*/ 554636 w 979358"/>
                          <a:gd name="connsiteY48" fmla="*/ 677056 h 841948"/>
                          <a:gd name="connsiteX49" fmla="*/ 569626 w 979358"/>
                          <a:gd name="connsiteY49" fmla="*/ 689548 h 841948"/>
                          <a:gd name="connsiteX50" fmla="*/ 534649 w 979358"/>
                          <a:gd name="connsiteY50" fmla="*/ 744511 h 841948"/>
                          <a:gd name="connsiteX51" fmla="*/ 519659 w 979358"/>
                          <a:gd name="connsiteY51" fmla="*/ 742013 h 841948"/>
                          <a:gd name="connsiteX52" fmla="*/ 527154 w 979358"/>
                          <a:gd name="connsiteY52" fmla="*/ 707036 h 841948"/>
                          <a:gd name="connsiteX53" fmla="*/ 459699 w 979358"/>
                          <a:gd name="connsiteY53" fmla="*/ 742013 h 841948"/>
                          <a:gd name="connsiteX54" fmla="*/ 424722 w 979358"/>
                          <a:gd name="connsiteY54" fmla="*/ 766997 h 841948"/>
                          <a:gd name="connsiteX55" fmla="*/ 384748 w 979358"/>
                          <a:gd name="connsiteY55" fmla="*/ 784485 h 841948"/>
                          <a:gd name="connsiteX56" fmla="*/ 357266 w 979358"/>
                          <a:gd name="connsiteY56" fmla="*/ 774492 h 841948"/>
                          <a:gd name="connsiteX57" fmla="*/ 317292 w 979358"/>
                          <a:gd name="connsiteY57" fmla="*/ 841948 h 841948"/>
                          <a:gd name="connsiteX58" fmla="*/ 394741 w 979358"/>
                          <a:gd name="connsiteY58" fmla="*/ 841948 h 841948"/>
                          <a:gd name="connsiteX59" fmla="*/ 422223 w 979358"/>
                          <a:gd name="connsiteY59" fmla="*/ 836951 h 841948"/>
                          <a:gd name="connsiteX60" fmla="*/ 584617 w 979358"/>
                          <a:gd name="connsiteY60" fmla="*/ 784485 h 841948"/>
                          <a:gd name="connsiteX61" fmla="*/ 659567 w 979358"/>
                          <a:gd name="connsiteY61" fmla="*/ 774492 h 841948"/>
                          <a:gd name="connsiteX62" fmla="*/ 697043 w 979358"/>
                          <a:gd name="connsiteY62" fmla="*/ 752007 h 841948"/>
                          <a:gd name="connsiteX63" fmla="*/ 697043 w 979358"/>
                          <a:gd name="connsiteY63" fmla="*/ 692046 h 841948"/>
                          <a:gd name="connsiteX64" fmla="*/ 684551 w 979358"/>
                          <a:gd name="connsiteY64" fmla="*/ 627089 h 841948"/>
                          <a:gd name="connsiteX65" fmla="*/ 709535 w 979358"/>
                          <a:gd name="connsiteY65" fmla="*/ 599607 h 841948"/>
                          <a:gd name="connsiteX66" fmla="*/ 771994 w 979358"/>
                          <a:gd name="connsiteY66" fmla="*/ 554636 h 841948"/>
                          <a:gd name="connsiteX67" fmla="*/ 796977 w 979358"/>
                          <a:gd name="connsiteY67" fmla="*/ 544643 h 841948"/>
                          <a:gd name="connsiteX68" fmla="*/ 824459 w 979358"/>
                          <a:gd name="connsiteY68" fmla="*/ 512164 h 841948"/>
                          <a:gd name="connsiteX69" fmla="*/ 851941 w 979358"/>
                          <a:gd name="connsiteY69" fmla="*/ 464695 h 841948"/>
                          <a:gd name="connsiteX70" fmla="*/ 876925 w 979358"/>
                          <a:gd name="connsiteY70" fmla="*/ 412230 h 841948"/>
                          <a:gd name="connsiteX71" fmla="*/ 876925 w 979358"/>
                          <a:gd name="connsiteY71" fmla="*/ 367259 h 841948"/>
                          <a:gd name="connsiteX72" fmla="*/ 961869 w 979358"/>
                          <a:gd name="connsiteY72" fmla="*/ 274820 h 841948"/>
                          <a:gd name="connsiteX73" fmla="*/ 974361 w 979358"/>
                          <a:gd name="connsiteY73" fmla="*/ 209862 h 841948"/>
                          <a:gd name="connsiteX74" fmla="*/ 979358 w 979358"/>
                          <a:gd name="connsiteY74" fmla="*/ 174885 h 841948"/>
                          <a:gd name="connsiteX75" fmla="*/ 956872 w 979358"/>
                          <a:gd name="connsiteY75" fmla="*/ 174885 h 841948"/>
                          <a:gd name="connsiteX76" fmla="*/ 889417 w 979358"/>
                          <a:gd name="connsiteY76" fmla="*/ 174885 h 841948"/>
                          <a:gd name="connsiteX77" fmla="*/ 871928 w 979358"/>
                          <a:gd name="connsiteY77" fmla="*/ 174885 h 841948"/>
                          <a:gd name="connsiteX78" fmla="*/ 846945 w 979358"/>
                          <a:gd name="connsiteY78" fmla="*/ 159895 h 841948"/>
                          <a:gd name="connsiteX79" fmla="*/ 809469 w 979358"/>
                          <a:gd name="connsiteY79" fmla="*/ 179882 h 841948"/>
                          <a:gd name="connsiteX80" fmla="*/ 769495 w 979358"/>
                          <a:gd name="connsiteY80" fmla="*/ 199869 h 841948"/>
                          <a:gd name="connsiteX81" fmla="*/ 749508 w 979358"/>
                          <a:gd name="connsiteY81" fmla="*/ 157397 h 841948"/>
                          <a:gd name="connsiteX82" fmla="*/ 739515 w 979358"/>
                          <a:gd name="connsiteY82" fmla="*/ 99934 h 841948"/>
                          <a:gd name="connsiteX83" fmla="*/ 694545 w 979358"/>
                          <a:gd name="connsiteY83" fmla="*/ 124918 h 841948"/>
                          <a:gd name="connsiteX84" fmla="*/ 667063 w 979358"/>
                          <a:gd name="connsiteY84" fmla="*/ 167390 h 841948"/>
                          <a:gd name="connsiteX85" fmla="*/ 622092 w 979358"/>
                          <a:gd name="connsiteY85" fmla="*/ 167390 h 841948"/>
                          <a:gd name="connsiteX86" fmla="*/ 584617 w 979358"/>
                          <a:gd name="connsiteY86" fmla="*/ 174885 h 841948"/>
                          <a:gd name="connsiteX87" fmla="*/ 544643 w 979358"/>
                          <a:gd name="connsiteY87" fmla="*/ 134911 h 841948"/>
                          <a:gd name="connsiteX88" fmla="*/ 524656 w 979358"/>
                          <a:gd name="connsiteY88" fmla="*/ 119921 h 841948"/>
                          <a:gd name="connsiteX89" fmla="*/ 457200 w 979358"/>
                          <a:gd name="connsiteY89" fmla="*/ 132413 h 841948"/>
                          <a:gd name="connsiteX90" fmla="*/ 414728 w 979358"/>
                          <a:gd name="connsiteY90" fmla="*/ 139908 h 841948"/>
                          <a:gd name="connsiteX91" fmla="*/ 377253 w 979358"/>
                          <a:gd name="connsiteY91" fmla="*/ 104931 h 841948"/>
                          <a:gd name="connsiteX92" fmla="*/ 312295 w 979358"/>
                          <a:gd name="connsiteY92" fmla="*/ 119921 h 841948"/>
                          <a:gd name="connsiteX93" fmla="*/ 287312 w 979358"/>
                          <a:gd name="connsiteY93" fmla="*/ 49967 h 841948"/>
                          <a:gd name="connsiteX94" fmla="*/ 224853 w 979358"/>
                          <a:gd name="connsiteY94" fmla="*/ 0 h 841948"/>
                          <a:gd name="connsiteX0" fmla="*/ 224853 w 979358"/>
                          <a:gd name="connsiteY0" fmla="*/ 0 h 841948"/>
                          <a:gd name="connsiteX1" fmla="*/ 149902 w 979358"/>
                          <a:gd name="connsiteY1" fmla="*/ 47469 h 841948"/>
                          <a:gd name="connsiteX2" fmla="*/ 132413 w 979358"/>
                          <a:gd name="connsiteY2" fmla="*/ 59961 h 841948"/>
                          <a:gd name="connsiteX3" fmla="*/ 84945 w 979358"/>
                          <a:gd name="connsiteY3" fmla="*/ 59961 h 841948"/>
                          <a:gd name="connsiteX4" fmla="*/ 57463 w 979358"/>
                          <a:gd name="connsiteY4" fmla="*/ 79948 h 841948"/>
                          <a:gd name="connsiteX5" fmla="*/ 14990 w 979358"/>
                          <a:gd name="connsiteY5" fmla="*/ 142407 h 841948"/>
                          <a:gd name="connsiteX6" fmla="*/ 0 w 979358"/>
                          <a:gd name="connsiteY6" fmla="*/ 209862 h 841948"/>
                          <a:gd name="connsiteX7" fmla="*/ 0 w 979358"/>
                          <a:gd name="connsiteY7" fmla="*/ 264826 h 841948"/>
                          <a:gd name="connsiteX8" fmla="*/ 22486 w 979358"/>
                          <a:gd name="connsiteY8" fmla="*/ 279816 h 841948"/>
                          <a:gd name="connsiteX9" fmla="*/ 29981 w 979358"/>
                          <a:gd name="connsiteY9" fmla="*/ 299803 h 841948"/>
                          <a:gd name="connsiteX10" fmla="*/ 72453 w 979358"/>
                          <a:gd name="connsiteY10" fmla="*/ 364761 h 841948"/>
                          <a:gd name="connsiteX11" fmla="*/ 114925 w 979358"/>
                          <a:gd name="connsiteY11" fmla="*/ 372256 h 841948"/>
                          <a:gd name="connsiteX12" fmla="*/ 114925 w 979358"/>
                          <a:gd name="connsiteY12" fmla="*/ 337279 h 841948"/>
                          <a:gd name="connsiteX13" fmla="*/ 142407 w 979358"/>
                          <a:gd name="connsiteY13" fmla="*/ 349771 h 841948"/>
                          <a:gd name="connsiteX14" fmla="*/ 189876 w 979358"/>
                          <a:gd name="connsiteY14" fmla="*/ 349771 h 841948"/>
                          <a:gd name="connsiteX15" fmla="*/ 189876 w 979358"/>
                          <a:gd name="connsiteY15" fmla="*/ 392243 h 841948"/>
                          <a:gd name="connsiteX16" fmla="*/ 159895 w 979358"/>
                          <a:gd name="connsiteY16" fmla="*/ 409731 h 841948"/>
                          <a:gd name="connsiteX17" fmla="*/ 119922 w 979358"/>
                          <a:gd name="connsiteY17" fmla="*/ 447207 h 841948"/>
                          <a:gd name="connsiteX18" fmla="*/ 134912 w 979358"/>
                          <a:gd name="connsiteY18" fmla="*/ 479685 h 841948"/>
                          <a:gd name="connsiteX19" fmla="*/ 122420 w 979358"/>
                          <a:gd name="connsiteY19" fmla="*/ 537148 h 841948"/>
                          <a:gd name="connsiteX20" fmla="*/ 144905 w 979358"/>
                          <a:gd name="connsiteY20" fmla="*/ 564630 h 841948"/>
                          <a:gd name="connsiteX21" fmla="*/ 157397 w 979358"/>
                          <a:gd name="connsiteY21" fmla="*/ 614597 h 841948"/>
                          <a:gd name="connsiteX22" fmla="*/ 149902 w 979358"/>
                          <a:gd name="connsiteY22" fmla="*/ 664564 h 841948"/>
                          <a:gd name="connsiteX23" fmla="*/ 177384 w 979358"/>
                          <a:gd name="connsiteY23" fmla="*/ 714531 h 841948"/>
                          <a:gd name="connsiteX24" fmla="*/ 222040 w 979358"/>
                          <a:gd name="connsiteY24" fmla="*/ 733686 h 841948"/>
                          <a:gd name="connsiteX25" fmla="*/ 252335 w 979358"/>
                          <a:gd name="connsiteY25" fmla="*/ 739515 h 841948"/>
                          <a:gd name="connsiteX26" fmla="*/ 252335 w 979358"/>
                          <a:gd name="connsiteY26" fmla="*/ 697043 h 841948"/>
                          <a:gd name="connsiteX27" fmla="*/ 239843 w 979358"/>
                          <a:gd name="connsiteY27" fmla="*/ 659567 h 841948"/>
                          <a:gd name="connsiteX28" fmla="*/ 209863 w 979358"/>
                          <a:gd name="connsiteY28" fmla="*/ 642079 h 841948"/>
                          <a:gd name="connsiteX29" fmla="*/ 199869 w 979358"/>
                          <a:gd name="connsiteY29" fmla="*/ 612098 h 841948"/>
                          <a:gd name="connsiteX30" fmla="*/ 207364 w 979358"/>
                          <a:gd name="connsiteY30" fmla="*/ 567128 h 841948"/>
                          <a:gd name="connsiteX31" fmla="*/ 222354 w 979358"/>
                          <a:gd name="connsiteY31" fmla="*/ 527154 h 841948"/>
                          <a:gd name="connsiteX32" fmla="*/ 232348 w 979358"/>
                          <a:gd name="connsiteY32" fmla="*/ 529652 h 841948"/>
                          <a:gd name="connsiteX33" fmla="*/ 252335 w 979358"/>
                          <a:gd name="connsiteY33" fmla="*/ 577121 h 841948"/>
                          <a:gd name="connsiteX34" fmla="*/ 279817 w 979358"/>
                          <a:gd name="connsiteY34" fmla="*/ 599607 h 841948"/>
                          <a:gd name="connsiteX35" fmla="*/ 299804 w 979358"/>
                          <a:gd name="connsiteY35" fmla="*/ 607102 h 841948"/>
                          <a:gd name="connsiteX36" fmla="*/ 319790 w 979358"/>
                          <a:gd name="connsiteY36" fmla="*/ 634584 h 841948"/>
                          <a:gd name="connsiteX37" fmla="*/ 329784 w 979358"/>
                          <a:gd name="connsiteY37" fmla="*/ 649574 h 841948"/>
                          <a:gd name="connsiteX38" fmla="*/ 349771 w 979358"/>
                          <a:gd name="connsiteY38" fmla="*/ 652072 h 841948"/>
                          <a:gd name="connsiteX39" fmla="*/ 389745 w 979358"/>
                          <a:gd name="connsiteY39" fmla="*/ 647075 h 841948"/>
                          <a:gd name="connsiteX40" fmla="*/ 404735 w 979358"/>
                          <a:gd name="connsiteY40" fmla="*/ 634584 h 841948"/>
                          <a:gd name="connsiteX41" fmla="*/ 432217 w 979358"/>
                          <a:gd name="connsiteY41" fmla="*/ 649574 h 841948"/>
                          <a:gd name="connsiteX42" fmla="*/ 464695 w 979358"/>
                          <a:gd name="connsiteY42" fmla="*/ 624590 h 841948"/>
                          <a:gd name="connsiteX43" fmla="*/ 517161 w 979358"/>
                          <a:gd name="connsiteY43" fmla="*/ 629587 h 841948"/>
                          <a:gd name="connsiteX44" fmla="*/ 529653 w 979358"/>
                          <a:gd name="connsiteY44" fmla="*/ 619593 h 841948"/>
                          <a:gd name="connsiteX45" fmla="*/ 559633 w 979358"/>
                          <a:gd name="connsiteY45" fmla="*/ 617095 h 841948"/>
                          <a:gd name="connsiteX46" fmla="*/ 574623 w 979358"/>
                          <a:gd name="connsiteY46" fmla="*/ 644577 h 841948"/>
                          <a:gd name="connsiteX47" fmla="*/ 554636 w 979358"/>
                          <a:gd name="connsiteY47" fmla="*/ 669561 h 841948"/>
                          <a:gd name="connsiteX48" fmla="*/ 554636 w 979358"/>
                          <a:gd name="connsiteY48" fmla="*/ 677056 h 841948"/>
                          <a:gd name="connsiteX49" fmla="*/ 569626 w 979358"/>
                          <a:gd name="connsiteY49" fmla="*/ 689548 h 841948"/>
                          <a:gd name="connsiteX50" fmla="*/ 534649 w 979358"/>
                          <a:gd name="connsiteY50" fmla="*/ 744511 h 841948"/>
                          <a:gd name="connsiteX51" fmla="*/ 519659 w 979358"/>
                          <a:gd name="connsiteY51" fmla="*/ 742013 h 841948"/>
                          <a:gd name="connsiteX52" fmla="*/ 527154 w 979358"/>
                          <a:gd name="connsiteY52" fmla="*/ 707036 h 841948"/>
                          <a:gd name="connsiteX53" fmla="*/ 459699 w 979358"/>
                          <a:gd name="connsiteY53" fmla="*/ 742013 h 841948"/>
                          <a:gd name="connsiteX54" fmla="*/ 424722 w 979358"/>
                          <a:gd name="connsiteY54" fmla="*/ 766997 h 841948"/>
                          <a:gd name="connsiteX55" fmla="*/ 384748 w 979358"/>
                          <a:gd name="connsiteY55" fmla="*/ 784485 h 841948"/>
                          <a:gd name="connsiteX56" fmla="*/ 357266 w 979358"/>
                          <a:gd name="connsiteY56" fmla="*/ 774492 h 841948"/>
                          <a:gd name="connsiteX57" fmla="*/ 317292 w 979358"/>
                          <a:gd name="connsiteY57" fmla="*/ 841948 h 841948"/>
                          <a:gd name="connsiteX58" fmla="*/ 394741 w 979358"/>
                          <a:gd name="connsiteY58" fmla="*/ 841948 h 841948"/>
                          <a:gd name="connsiteX59" fmla="*/ 422223 w 979358"/>
                          <a:gd name="connsiteY59" fmla="*/ 836951 h 841948"/>
                          <a:gd name="connsiteX60" fmla="*/ 584617 w 979358"/>
                          <a:gd name="connsiteY60" fmla="*/ 784485 h 841948"/>
                          <a:gd name="connsiteX61" fmla="*/ 659567 w 979358"/>
                          <a:gd name="connsiteY61" fmla="*/ 774492 h 841948"/>
                          <a:gd name="connsiteX62" fmla="*/ 697043 w 979358"/>
                          <a:gd name="connsiteY62" fmla="*/ 752007 h 841948"/>
                          <a:gd name="connsiteX63" fmla="*/ 697043 w 979358"/>
                          <a:gd name="connsiteY63" fmla="*/ 692046 h 841948"/>
                          <a:gd name="connsiteX64" fmla="*/ 684551 w 979358"/>
                          <a:gd name="connsiteY64" fmla="*/ 627089 h 841948"/>
                          <a:gd name="connsiteX65" fmla="*/ 709535 w 979358"/>
                          <a:gd name="connsiteY65" fmla="*/ 599607 h 841948"/>
                          <a:gd name="connsiteX66" fmla="*/ 771994 w 979358"/>
                          <a:gd name="connsiteY66" fmla="*/ 554636 h 841948"/>
                          <a:gd name="connsiteX67" fmla="*/ 796977 w 979358"/>
                          <a:gd name="connsiteY67" fmla="*/ 544643 h 841948"/>
                          <a:gd name="connsiteX68" fmla="*/ 824459 w 979358"/>
                          <a:gd name="connsiteY68" fmla="*/ 512164 h 841948"/>
                          <a:gd name="connsiteX69" fmla="*/ 851941 w 979358"/>
                          <a:gd name="connsiteY69" fmla="*/ 464695 h 841948"/>
                          <a:gd name="connsiteX70" fmla="*/ 876925 w 979358"/>
                          <a:gd name="connsiteY70" fmla="*/ 412230 h 841948"/>
                          <a:gd name="connsiteX71" fmla="*/ 876925 w 979358"/>
                          <a:gd name="connsiteY71" fmla="*/ 367259 h 841948"/>
                          <a:gd name="connsiteX72" fmla="*/ 961869 w 979358"/>
                          <a:gd name="connsiteY72" fmla="*/ 274820 h 841948"/>
                          <a:gd name="connsiteX73" fmla="*/ 974361 w 979358"/>
                          <a:gd name="connsiteY73" fmla="*/ 209862 h 841948"/>
                          <a:gd name="connsiteX74" fmla="*/ 979358 w 979358"/>
                          <a:gd name="connsiteY74" fmla="*/ 174885 h 841948"/>
                          <a:gd name="connsiteX75" fmla="*/ 956872 w 979358"/>
                          <a:gd name="connsiteY75" fmla="*/ 174885 h 841948"/>
                          <a:gd name="connsiteX76" fmla="*/ 889417 w 979358"/>
                          <a:gd name="connsiteY76" fmla="*/ 174885 h 841948"/>
                          <a:gd name="connsiteX77" fmla="*/ 871928 w 979358"/>
                          <a:gd name="connsiteY77" fmla="*/ 174885 h 841948"/>
                          <a:gd name="connsiteX78" fmla="*/ 846945 w 979358"/>
                          <a:gd name="connsiteY78" fmla="*/ 159895 h 841948"/>
                          <a:gd name="connsiteX79" fmla="*/ 809469 w 979358"/>
                          <a:gd name="connsiteY79" fmla="*/ 179882 h 841948"/>
                          <a:gd name="connsiteX80" fmla="*/ 769495 w 979358"/>
                          <a:gd name="connsiteY80" fmla="*/ 199869 h 841948"/>
                          <a:gd name="connsiteX81" fmla="*/ 749508 w 979358"/>
                          <a:gd name="connsiteY81" fmla="*/ 157397 h 841948"/>
                          <a:gd name="connsiteX82" fmla="*/ 739515 w 979358"/>
                          <a:gd name="connsiteY82" fmla="*/ 99934 h 841948"/>
                          <a:gd name="connsiteX83" fmla="*/ 694545 w 979358"/>
                          <a:gd name="connsiteY83" fmla="*/ 124918 h 841948"/>
                          <a:gd name="connsiteX84" fmla="*/ 667063 w 979358"/>
                          <a:gd name="connsiteY84" fmla="*/ 167390 h 841948"/>
                          <a:gd name="connsiteX85" fmla="*/ 622092 w 979358"/>
                          <a:gd name="connsiteY85" fmla="*/ 167390 h 841948"/>
                          <a:gd name="connsiteX86" fmla="*/ 584617 w 979358"/>
                          <a:gd name="connsiteY86" fmla="*/ 174885 h 841948"/>
                          <a:gd name="connsiteX87" fmla="*/ 544643 w 979358"/>
                          <a:gd name="connsiteY87" fmla="*/ 134911 h 841948"/>
                          <a:gd name="connsiteX88" fmla="*/ 524656 w 979358"/>
                          <a:gd name="connsiteY88" fmla="*/ 119921 h 841948"/>
                          <a:gd name="connsiteX89" fmla="*/ 457200 w 979358"/>
                          <a:gd name="connsiteY89" fmla="*/ 132413 h 841948"/>
                          <a:gd name="connsiteX90" fmla="*/ 414728 w 979358"/>
                          <a:gd name="connsiteY90" fmla="*/ 139908 h 841948"/>
                          <a:gd name="connsiteX91" fmla="*/ 377253 w 979358"/>
                          <a:gd name="connsiteY91" fmla="*/ 104931 h 841948"/>
                          <a:gd name="connsiteX92" fmla="*/ 312295 w 979358"/>
                          <a:gd name="connsiteY92" fmla="*/ 119921 h 841948"/>
                          <a:gd name="connsiteX93" fmla="*/ 272950 w 979358"/>
                          <a:gd name="connsiteY93" fmla="*/ 21097 h 841948"/>
                          <a:gd name="connsiteX94" fmla="*/ 224853 w 979358"/>
                          <a:gd name="connsiteY94" fmla="*/ 0 h 841948"/>
                          <a:gd name="connsiteX0" fmla="*/ 224853 w 979358"/>
                          <a:gd name="connsiteY0" fmla="*/ 0 h 841948"/>
                          <a:gd name="connsiteX1" fmla="*/ 149902 w 979358"/>
                          <a:gd name="connsiteY1" fmla="*/ 47469 h 841948"/>
                          <a:gd name="connsiteX2" fmla="*/ 132413 w 979358"/>
                          <a:gd name="connsiteY2" fmla="*/ 59961 h 841948"/>
                          <a:gd name="connsiteX3" fmla="*/ 84945 w 979358"/>
                          <a:gd name="connsiteY3" fmla="*/ 59961 h 841948"/>
                          <a:gd name="connsiteX4" fmla="*/ 57463 w 979358"/>
                          <a:gd name="connsiteY4" fmla="*/ 79948 h 841948"/>
                          <a:gd name="connsiteX5" fmla="*/ 14990 w 979358"/>
                          <a:gd name="connsiteY5" fmla="*/ 142407 h 841948"/>
                          <a:gd name="connsiteX6" fmla="*/ 0 w 979358"/>
                          <a:gd name="connsiteY6" fmla="*/ 209862 h 841948"/>
                          <a:gd name="connsiteX7" fmla="*/ 0 w 979358"/>
                          <a:gd name="connsiteY7" fmla="*/ 264826 h 841948"/>
                          <a:gd name="connsiteX8" fmla="*/ 22486 w 979358"/>
                          <a:gd name="connsiteY8" fmla="*/ 279816 h 841948"/>
                          <a:gd name="connsiteX9" fmla="*/ 29981 w 979358"/>
                          <a:gd name="connsiteY9" fmla="*/ 299803 h 841948"/>
                          <a:gd name="connsiteX10" fmla="*/ 72453 w 979358"/>
                          <a:gd name="connsiteY10" fmla="*/ 364761 h 841948"/>
                          <a:gd name="connsiteX11" fmla="*/ 114925 w 979358"/>
                          <a:gd name="connsiteY11" fmla="*/ 372256 h 841948"/>
                          <a:gd name="connsiteX12" fmla="*/ 114925 w 979358"/>
                          <a:gd name="connsiteY12" fmla="*/ 337279 h 841948"/>
                          <a:gd name="connsiteX13" fmla="*/ 142407 w 979358"/>
                          <a:gd name="connsiteY13" fmla="*/ 349771 h 841948"/>
                          <a:gd name="connsiteX14" fmla="*/ 189876 w 979358"/>
                          <a:gd name="connsiteY14" fmla="*/ 349771 h 841948"/>
                          <a:gd name="connsiteX15" fmla="*/ 189876 w 979358"/>
                          <a:gd name="connsiteY15" fmla="*/ 392243 h 841948"/>
                          <a:gd name="connsiteX16" fmla="*/ 159895 w 979358"/>
                          <a:gd name="connsiteY16" fmla="*/ 409731 h 841948"/>
                          <a:gd name="connsiteX17" fmla="*/ 119922 w 979358"/>
                          <a:gd name="connsiteY17" fmla="*/ 447207 h 841948"/>
                          <a:gd name="connsiteX18" fmla="*/ 134912 w 979358"/>
                          <a:gd name="connsiteY18" fmla="*/ 479685 h 841948"/>
                          <a:gd name="connsiteX19" fmla="*/ 122420 w 979358"/>
                          <a:gd name="connsiteY19" fmla="*/ 537148 h 841948"/>
                          <a:gd name="connsiteX20" fmla="*/ 144905 w 979358"/>
                          <a:gd name="connsiteY20" fmla="*/ 564630 h 841948"/>
                          <a:gd name="connsiteX21" fmla="*/ 157397 w 979358"/>
                          <a:gd name="connsiteY21" fmla="*/ 614597 h 841948"/>
                          <a:gd name="connsiteX22" fmla="*/ 149902 w 979358"/>
                          <a:gd name="connsiteY22" fmla="*/ 664564 h 841948"/>
                          <a:gd name="connsiteX23" fmla="*/ 177384 w 979358"/>
                          <a:gd name="connsiteY23" fmla="*/ 714531 h 841948"/>
                          <a:gd name="connsiteX24" fmla="*/ 222040 w 979358"/>
                          <a:gd name="connsiteY24" fmla="*/ 733686 h 841948"/>
                          <a:gd name="connsiteX25" fmla="*/ 252335 w 979358"/>
                          <a:gd name="connsiteY25" fmla="*/ 739515 h 841948"/>
                          <a:gd name="connsiteX26" fmla="*/ 252335 w 979358"/>
                          <a:gd name="connsiteY26" fmla="*/ 697043 h 841948"/>
                          <a:gd name="connsiteX27" fmla="*/ 239843 w 979358"/>
                          <a:gd name="connsiteY27" fmla="*/ 659567 h 841948"/>
                          <a:gd name="connsiteX28" fmla="*/ 209863 w 979358"/>
                          <a:gd name="connsiteY28" fmla="*/ 642079 h 841948"/>
                          <a:gd name="connsiteX29" fmla="*/ 199869 w 979358"/>
                          <a:gd name="connsiteY29" fmla="*/ 612098 h 841948"/>
                          <a:gd name="connsiteX30" fmla="*/ 207364 w 979358"/>
                          <a:gd name="connsiteY30" fmla="*/ 567128 h 841948"/>
                          <a:gd name="connsiteX31" fmla="*/ 222354 w 979358"/>
                          <a:gd name="connsiteY31" fmla="*/ 527154 h 841948"/>
                          <a:gd name="connsiteX32" fmla="*/ 232348 w 979358"/>
                          <a:gd name="connsiteY32" fmla="*/ 529652 h 841948"/>
                          <a:gd name="connsiteX33" fmla="*/ 252335 w 979358"/>
                          <a:gd name="connsiteY33" fmla="*/ 577121 h 841948"/>
                          <a:gd name="connsiteX34" fmla="*/ 279817 w 979358"/>
                          <a:gd name="connsiteY34" fmla="*/ 599607 h 841948"/>
                          <a:gd name="connsiteX35" fmla="*/ 299804 w 979358"/>
                          <a:gd name="connsiteY35" fmla="*/ 607102 h 841948"/>
                          <a:gd name="connsiteX36" fmla="*/ 319790 w 979358"/>
                          <a:gd name="connsiteY36" fmla="*/ 634584 h 841948"/>
                          <a:gd name="connsiteX37" fmla="*/ 329784 w 979358"/>
                          <a:gd name="connsiteY37" fmla="*/ 649574 h 841948"/>
                          <a:gd name="connsiteX38" fmla="*/ 349771 w 979358"/>
                          <a:gd name="connsiteY38" fmla="*/ 652072 h 841948"/>
                          <a:gd name="connsiteX39" fmla="*/ 389745 w 979358"/>
                          <a:gd name="connsiteY39" fmla="*/ 647075 h 841948"/>
                          <a:gd name="connsiteX40" fmla="*/ 404735 w 979358"/>
                          <a:gd name="connsiteY40" fmla="*/ 634584 h 841948"/>
                          <a:gd name="connsiteX41" fmla="*/ 432217 w 979358"/>
                          <a:gd name="connsiteY41" fmla="*/ 649574 h 841948"/>
                          <a:gd name="connsiteX42" fmla="*/ 464695 w 979358"/>
                          <a:gd name="connsiteY42" fmla="*/ 624590 h 841948"/>
                          <a:gd name="connsiteX43" fmla="*/ 517161 w 979358"/>
                          <a:gd name="connsiteY43" fmla="*/ 629587 h 841948"/>
                          <a:gd name="connsiteX44" fmla="*/ 529653 w 979358"/>
                          <a:gd name="connsiteY44" fmla="*/ 619593 h 841948"/>
                          <a:gd name="connsiteX45" fmla="*/ 559633 w 979358"/>
                          <a:gd name="connsiteY45" fmla="*/ 617095 h 841948"/>
                          <a:gd name="connsiteX46" fmla="*/ 574623 w 979358"/>
                          <a:gd name="connsiteY46" fmla="*/ 644577 h 841948"/>
                          <a:gd name="connsiteX47" fmla="*/ 554636 w 979358"/>
                          <a:gd name="connsiteY47" fmla="*/ 669561 h 841948"/>
                          <a:gd name="connsiteX48" fmla="*/ 554636 w 979358"/>
                          <a:gd name="connsiteY48" fmla="*/ 677056 h 841948"/>
                          <a:gd name="connsiteX49" fmla="*/ 569626 w 979358"/>
                          <a:gd name="connsiteY49" fmla="*/ 689548 h 841948"/>
                          <a:gd name="connsiteX50" fmla="*/ 534649 w 979358"/>
                          <a:gd name="connsiteY50" fmla="*/ 744511 h 841948"/>
                          <a:gd name="connsiteX51" fmla="*/ 519659 w 979358"/>
                          <a:gd name="connsiteY51" fmla="*/ 742013 h 841948"/>
                          <a:gd name="connsiteX52" fmla="*/ 527154 w 979358"/>
                          <a:gd name="connsiteY52" fmla="*/ 707036 h 841948"/>
                          <a:gd name="connsiteX53" fmla="*/ 459699 w 979358"/>
                          <a:gd name="connsiteY53" fmla="*/ 742013 h 841948"/>
                          <a:gd name="connsiteX54" fmla="*/ 424722 w 979358"/>
                          <a:gd name="connsiteY54" fmla="*/ 766997 h 841948"/>
                          <a:gd name="connsiteX55" fmla="*/ 384748 w 979358"/>
                          <a:gd name="connsiteY55" fmla="*/ 784485 h 841948"/>
                          <a:gd name="connsiteX56" fmla="*/ 357266 w 979358"/>
                          <a:gd name="connsiteY56" fmla="*/ 774492 h 841948"/>
                          <a:gd name="connsiteX57" fmla="*/ 317292 w 979358"/>
                          <a:gd name="connsiteY57" fmla="*/ 841948 h 841948"/>
                          <a:gd name="connsiteX58" fmla="*/ 394741 w 979358"/>
                          <a:gd name="connsiteY58" fmla="*/ 841948 h 841948"/>
                          <a:gd name="connsiteX59" fmla="*/ 422223 w 979358"/>
                          <a:gd name="connsiteY59" fmla="*/ 836951 h 841948"/>
                          <a:gd name="connsiteX60" fmla="*/ 584617 w 979358"/>
                          <a:gd name="connsiteY60" fmla="*/ 784485 h 841948"/>
                          <a:gd name="connsiteX61" fmla="*/ 659567 w 979358"/>
                          <a:gd name="connsiteY61" fmla="*/ 774492 h 841948"/>
                          <a:gd name="connsiteX62" fmla="*/ 697043 w 979358"/>
                          <a:gd name="connsiteY62" fmla="*/ 752007 h 841948"/>
                          <a:gd name="connsiteX63" fmla="*/ 697043 w 979358"/>
                          <a:gd name="connsiteY63" fmla="*/ 692046 h 841948"/>
                          <a:gd name="connsiteX64" fmla="*/ 684551 w 979358"/>
                          <a:gd name="connsiteY64" fmla="*/ 627089 h 841948"/>
                          <a:gd name="connsiteX65" fmla="*/ 709535 w 979358"/>
                          <a:gd name="connsiteY65" fmla="*/ 599607 h 841948"/>
                          <a:gd name="connsiteX66" fmla="*/ 771994 w 979358"/>
                          <a:gd name="connsiteY66" fmla="*/ 554636 h 841948"/>
                          <a:gd name="connsiteX67" fmla="*/ 796977 w 979358"/>
                          <a:gd name="connsiteY67" fmla="*/ 544643 h 841948"/>
                          <a:gd name="connsiteX68" fmla="*/ 824459 w 979358"/>
                          <a:gd name="connsiteY68" fmla="*/ 512164 h 841948"/>
                          <a:gd name="connsiteX69" fmla="*/ 851941 w 979358"/>
                          <a:gd name="connsiteY69" fmla="*/ 464695 h 841948"/>
                          <a:gd name="connsiteX70" fmla="*/ 876925 w 979358"/>
                          <a:gd name="connsiteY70" fmla="*/ 412230 h 841948"/>
                          <a:gd name="connsiteX71" fmla="*/ 876925 w 979358"/>
                          <a:gd name="connsiteY71" fmla="*/ 367259 h 841948"/>
                          <a:gd name="connsiteX72" fmla="*/ 961869 w 979358"/>
                          <a:gd name="connsiteY72" fmla="*/ 274820 h 841948"/>
                          <a:gd name="connsiteX73" fmla="*/ 974361 w 979358"/>
                          <a:gd name="connsiteY73" fmla="*/ 209862 h 841948"/>
                          <a:gd name="connsiteX74" fmla="*/ 979358 w 979358"/>
                          <a:gd name="connsiteY74" fmla="*/ 174885 h 841948"/>
                          <a:gd name="connsiteX75" fmla="*/ 956872 w 979358"/>
                          <a:gd name="connsiteY75" fmla="*/ 174885 h 841948"/>
                          <a:gd name="connsiteX76" fmla="*/ 889417 w 979358"/>
                          <a:gd name="connsiteY76" fmla="*/ 174885 h 841948"/>
                          <a:gd name="connsiteX77" fmla="*/ 871928 w 979358"/>
                          <a:gd name="connsiteY77" fmla="*/ 174885 h 841948"/>
                          <a:gd name="connsiteX78" fmla="*/ 846945 w 979358"/>
                          <a:gd name="connsiteY78" fmla="*/ 159895 h 841948"/>
                          <a:gd name="connsiteX79" fmla="*/ 809469 w 979358"/>
                          <a:gd name="connsiteY79" fmla="*/ 179882 h 841948"/>
                          <a:gd name="connsiteX80" fmla="*/ 769495 w 979358"/>
                          <a:gd name="connsiteY80" fmla="*/ 199869 h 841948"/>
                          <a:gd name="connsiteX81" fmla="*/ 749508 w 979358"/>
                          <a:gd name="connsiteY81" fmla="*/ 157397 h 841948"/>
                          <a:gd name="connsiteX82" fmla="*/ 739515 w 979358"/>
                          <a:gd name="connsiteY82" fmla="*/ 99934 h 841948"/>
                          <a:gd name="connsiteX83" fmla="*/ 694545 w 979358"/>
                          <a:gd name="connsiteY83" fmla="*/ 124918 h 841948"/>
                          <a:gd name="connsiteX84" fmla="*/ 667063 w 979358"/>
                          <a:gd name="connsiteY84" fmla="*/ 167390 h 841948"/>
                          <a:gd name="connsiteX85" fmla="*/ 622092 w 979358"/>
                          <a:gd name="connsiteY85" fmla="*/ 167390 h 841948"/>
                          <a:gd name="connsiteX86" fmla="*/ 584617 w 979358"/>
                          <a:gd name="connsiteY86" fmla="*/ 174885 h 841948"/>
                          <a:gd name="connsiteX87" fmla="*/ 544643 w 979358"/>
                          <a:gd name="connsiteY87" fmla="*/ 134911 h 841948"/>
                          <a:gd name="connsiteX88" fmla="*/ 524656 w 979358"/>
                          <a:gd name="connsiteY88" fmla="*/ 119921 h 841948"/>
                          <a:gd name="connsiteX89" fmla="*/ 457200 w 979358"/>
                          <a:gd name="connsiteY89" fmla="*/ 132413 h 841948"/>
                          <a:gd name="connsiteX90" fmla="*/ 414728 w 979358"/>
                          <a:gd name="connsiteY90" fmla="*/ 139908 h 841948"/>
                          <a:gd name="connsiteX91" fmla="*/ 377253 w 979358"/>
                          <a:gd name="connsiteY91" fmla="*/ 104931 h 841948"/>
                          <a:gd name="connsiteX92" fmla="*/ 312295 w 979358"/>
                          <a:gd name="connsiteY92" fmla="*/ 119921 h 841948"/>
                          <a:gd name="connsiteX93" fmla="*/ 272950 w 979358"/>
                          <a:gd name="connsiteY93" fmla="*/ 21097 h 841948"/>
                          <a:gd name="connsiteX94" fmla="*/ 278005 w 979358"/>
                          <a:gd name="connsiteY94" fmla="*/ 48116 h 841948"/>
                          <a:gd name="connsiteX95" fmla="*/ 224853 w 979358"/>
                          <a:gd name="connsiteY95" fmla="*/ 0 h 841948"/>
                          <a:gd name="connsiteX0" fmla="*/ 224853 w 979358"/>
                          <a:gd name="connsiteY0" fmla="*/ 0 h 841948"/>
                          <a:gd name="connsiteX1" fmla="*/ 149902 w 979358"/>
                          <a:gd name="connsiteY1" fmla="*/ 47469 h 841948"/>
                          <a:gd name="connsiteX2" fmla="*/ 132413 w 979358"/>
                          <a:gd name="connsiteY2" fmla="*/ 59961 h 841948"/>
                          <a:gd name="connsiteX3" fmla="*/ 84945 w 979358"/>
                          <a:gd name="connsiteY3" fmla="*/ 59961 h 841948"/>
                          <a:gd name="connsiteX4" fmla="*/ 57463 w 979358"/>
                          <a:gd name="connsiteY4" fmla="*/ 79948 h 841948"/>
                          <a:gd name="connsiteX5" fmla="*/ 14990 w 979358"/>
                          <a:gd name="connsiteY5" fmla="*/ 142407 h 841948"/>
                          <a:gd name="connsiteX6" fmla="*/ 0 w 979358"/>
                          <a:gd name="connsiteY6" fmla="*/ 209862 h 841948"/>
                          <a:gd name="connsiteX7" fmla="*/ 0 w 979358"/>
                          <a:gd name="connsiteY7" fmla="*/ 264826 h 841948"/>
                          <a:gd name="connsiteX8" fmla="*/ 22486 w 979358"/>
                          <a:gd name="connsiteY8" fmla="*/ 279816 h 841948"/>
                          <a:gd name="connsiteX9" fmla="*/ 29981 w 979358"/>
                          <a:gd name="connsiteY9" fmla="*/ 299803 h 841948"/>
                          <a:gd name="connsiteX10" fmla="*/ 72453 w 979358"/>
                          <a:gd name="connsiteY10" fmla="*/ 364761 h 841948"/>
                          <a:gd name="connsiteX11" fmla="*/ 114925 w 979358"/>
                          <a:gd name="connsiteY11" fmla="*/ 372256 h 841948"/>
                          <a:gd name="connsiteX12" fmla="*/ 114925 w 979358"/>
                          <a:gd name="connsiteY12" fmla="*/ 337279 h 841948"/>
                          <a:gd name="connsiteX13" fmla="*/ 142407 w 979358"/>
                          <a:gd name="connsiteY13" fmla="*/ 349771 h 841948"/>
                          <a:gd name="connsiteX14" fmla="*/ 189876 w 979358"/>
                          <a:gd name="connsiteY14" fmla="*/ 349771 h 841948"/>
                          <a:gd name="connsiteX15" fmla="*/ 189876 w 979358"/>
                          <a:gd name="connsiteY15" fmla="*/ 392243 h 841948"/>
                          <a:gd name="connsiteX16" fmla="*/ 159895 w 979358"/>
                          <a:gd name="connsiteY16" fmla="*/ 409731 h 841948"/>
                          <a:gd name="connsiteX17" fmla="*/ 119922 w 979358"/>
                          <a:gd name="connsiteY17" fmla="*/ 447207 h 841948"/>
                          <a:gd name="connsiteX18" fmla="*/ 134912 w 979358"/>
                          <a:gd name="connsiteY18" fmla="*/ 479685 h 841948"/>
                          <a:gd name="connsiteX19" fmla="*/ 122420 w 979358"/>
                          <a:gd name="connsiteY19" fmla="*/ 537148 h 841948"/>
                          <a:gd name="connsiteX20" fmla="*/ 144905 w 979358"/>
                          <a:gd name="connsiteY20" fmla="*/ 564630 h 841948"/>
                          <a:gd name="connsiteX21" fmla="*/ 157397 w 979358"/>
                          <a:gd name="connsiteY21" fmla="*/ 614597 h 841948"/>
                          <a:gd name="connsiteX22" fmla="*/ 149902 w 979358"/>
                          <a:gd name="connsiteY22" fmla="*/ 664564 h 841948"/>
                          <a:gd name="connsiteX23" fmla="*/ 177384 w 979358"/>
                          <a:gd name="connsiteY23" fmla="*/ 714531 h 841948"/>
                          <a:gd name="connsiteX24" fmla="*/ 222040 w 979358"/>
                          <a:gd name="connsiteY24" fmla="*/ 733686 h 841948"/>
                          <a:gd name="connsiteX25" fmla="*/ 252335 w 979358"/>
                          <a:gd name="connsiteY25" fmla="*/ 739515 h 841948"/>
                          <a:gd name="connsiteX26" fmla="*/ 252335 w 979358"/>
                          <a:gd name="connsiteY26" fmla="*/ 697043 h 841948"/>
                          <a:gd name="connsiteX27" fmla="*/ 239843 w 979358"/>
                          <a:gd name="connsiteY27" fmla="*/ 659567 h 841948"/>
                          <a:gd name="connsiteX28" fmla="*/ 209863 w 979358"/>
                          <a:gd name="connsiteY28" fmla="*/ 642079 h 841948"/>
                          <a:gd name="connsiteX29" fmla="*/ 199869 w 979358"/>
                          <a:gd name="connsiteY29" fmla="*/ 612098 h 841948"/>
                          <a:gd name="connsiteX30" fmla="*/ 207364 w 979358"/>
                          <a:gd name="connsiteY30" fmla="*/ 567128 h 841948"/>
                          <a:gd name="connsiteX31" fmla="*/ 222354 w 979358"/>
                          <a:gd name="connsiteY31" fmla="*/ 527154 h 841948"/>
                          <a:gd name="connsiteX32" fmla="*/ 232348 w 979358"/>
                          <a:gd name="connsiteY32" fmla="*/ 529652 h 841948"/>
                          <a:gd name="connsiteX33" fmla="*/ 252335 w 979358"/>
                          <a:gd name="connsiteY33" fmla="*/ 577121 h 841948"/>
                          <a:gd name="connsiteX34" fmla="*/ 279817 w 979358"/>
                          <a:gd name="connsiteY34" fmla="*/ 599607 h 841948"/>
                          <a:gd name="connsiteX35" fmla="*/ 299804 w 979358"/>
                          <a:gd name="connsiteY35" fmla="*/ 607102 h 841948"/>
                          <a:gd name="connsiteX36" fmla="*/ 319790 w 979358"/>
                          <a:gd name="connsiteY36" fmla="*/ 634584 h 841948"/>
                          <a:gd name="connsiteX37" fmla="*/ 329784 w 979358"/>
                          <a:gd name="connsiteY37" fmla="*/ 649574 h 841948"/>
                          <a:gd name="connsiteX38" fmla="*/ 349771 w 979358"/>
                          <a:gd name="connsiteY38" fmla="*/ 652072 h 841948"/>
                          <a:gd name="connsiteX39" fmla="*/ 389745 w 979358"/>
                          <a:gd name="connsiteY39" fmla="*/ 647075 h 841948"/>
                          <a:gd name="connsiteX40" fmla="*/ 404735 w 979358"/>
                          <a:gd name="connsiteY40" fmla="*/ 634584 h 841948"/>
                          <a:gd name="connsiteX41" fmla="*/ 432217 w 979358"/>
                          <a:gd name="connsiteY41" fmla="*/ 649574 h 841948"/>
                          <a:gd name="connsiteX42" fmla="*/ 464695 w 979358"/>
                          <a:gd name="connsiteY42" fmla="*/ 624590 h 841948"/>
                          <a:gd name="connsiteX43" fmla="*/ 517161 w 979358"/>
                          <a:gd name="connsiteY43" fmla="*/ 629587 h 841948"/>
                          <a:gd name="connsiteX44" fmla="*/ 529653 w 979358"/>
                          <a:gd name="connsiteY44" fmla="*/ 619593 h 841948"/>
                          <a:gd name="connsiteX45" fmla="*/ 559633 w 979358"/>
                          <a:gd name="connsiteY45" fmla="*/ 617095 h 841948"/>
                          <a:gd name="connsiteX46" fmla="*/ 574623 w 979358"/>
                          <a:gd name="connsiteY46" fmla="*/ 644577 h 841948"/>
                          <a:gd name="connsiteX47" fmla="*/ 554636 w 979358"/>
                          <a:gd name="connsiteY47" fmla="*/ 669561 h 841948"/>
                          <a:gd name="connsiteX48" fmla="*/ 554636 w 979358"/>
                          <a:gd name="connsiteY48" fmla="*/ 677056 h 841948"/>
                          <a:gd name="connsiteX49" fmla="*/ 569626 w 979358"/>
                          <a:gd name="connsiteY49" fmla="*/ 689548 h 841948"/>
                          <a:gd name="connsiteX50" fmla="*/ 534649 w 979358"/>
                          <a:gd name="connsiteY50" fmla="*/ 744511 h 841948"/>
                          <a:gd name="connsiteX51" fmla="*/ 519659 w 979358"/>
                          <a:gd name="connsiteY51" fmla="*/ 742013 h 841948"/>
                          <a:gd name="connsiteX52" fmla="*/ 527154 w 979358"/>
                          <a:gd name="connsiteY52" fmla="*/ 707036 h 841948"/>
                          <a:gd name="connsiteX53" fmla="*/ 459699 w 979358"/>
                          <a:gd name="connsiteY53" fmla="*/ 742013 h 841948"/>
                          <a:gd name="connsiteX54" fmla="*/ 424722 w 979358"/>
                          <a:gd name="connsiteY54" fmla="*/ 766997 h 841948"/>
                          <a:gd name="connsiteX55" fmla="*/ 384748 w 979358"/>
                          <a:gd name="connsiteY55" fmla="*/ 784485 h 841948"/>
                          <a:gd name="connsiteX56" fmla="*/ 357266 w 979358"/>
                          <a:gd name="connsiteY56" fmla="*/ 774492 h 841948"/>
                          <a:gd name="connsiteX57" fmla="*/ 317292 w 979358"/>
                          <a:gd name="connsiteY57" fmla="*/ 841948 h 841948"/>
                          <a:gd name="connsiteX58" fmla="*/ 394741 w 979358"/>
                          <a:gd name="connsiteY58" fmla="*/ 841948 h 841948"/>
                          <a:gd name="connsiteX59" fmla="*/ 422223 w 979358"/>
                          <a:gd name="connsiteY59" fmla="*/ 836951 h 841948"/>
                          <a:gd name="connsiteX60" fmla="*/ 584617 w 979358"/>
                          <a:gd name="connsiteY60" fmla="*/ 784485 h 841948"/>
                          <a:gd name="connsiteX61" fmla="*/ 659567 w 979358"/>
                          <a:gd name="connsiteY61" fmla="*/ 774492 h 841948"/>
                          <a:gd name="connsiteX62" fmla="*/ 697043 w 979358"/>
                          <a:gd name="connsiteY62" fmla="*/ 752007 h 841948"/>
                          <a:gd name="connsiteX63" fmla="*/ 697043 w 979358"/>
                          <a:gd name="connsiteY63" fmla="*/ 692046 h 841948"/>
                          <a:gd name="connsiteX64" fmla="*/ 684551 w 979358"/>
                          <a:gd name="connsiteY64" fmla="*/ 627089 h 841948"/>
                          <a:gd name="connsiteX65" fmla="*/ 709535 w 979358"/>
                          <a:gd name="connsiteY65" fmla="*/ 599607 h 841948"/>
                          <a:gd name="connsiteX66" fmla="*/ 771994 w 979358"/>
                          <a:gd name="connsiteY66" fmla="*/ 554636 h 841948"/>
                          <a:gd name="connsiteX67" fmla="*/ 796977 w 979358"/>
                          <a:gd name="connsiteY67" fmla="*/ 544643 h 841948"/>
                          <a:gd name="connsiteX68" fmla="*/ 824459 w 979358"/>
                          <a:gd name="connsiteY68" fmla="*/ 512164 h 841948"/>
                          <a:gd name="connsiteX69" fmla="*/ 851941 w 979358"/>
                          <a:gd name="connsiteY69" fmla="*/ 464695 h 841948"/>
                          <a:gd name="connsiteX70" fmla="*/ 876925 w 979358"/>
                          <a:gd name="connsiteY70" fmla="*/ 412230 h 841948"/>
                          <a:gd name="connsiteX71" fmla="*/ 876925 w 979358"/>
                          <a:gd name="connsiteY71" fmla="*/ 367259 h 841948"/>
                          <a:gd name="connsiteX72" fmla="*/ 961869 w 979358"/>
                          <a:gd name="connsiteY72" fmla="*/ 274820 h 841948"/>
                          <a:gd name="connsiteX73" fmla="*/ 974361 w 979358"/>
                          <a:gd name="connsiteY73" fmla="*/ 209862 h 841948"/>
                          <a:gd name="connsiteX74" fmla="*/ 979358 w 979358"/>
                          <a:gd name="connsiteY74" fmla="*/ 174885 h 841948"/>
                          <a:gd name="connsiteX75" fmla="*/ 956872 w 979358"/>
                          <a:gd name="connsiteY75" fmla="*/ 174885 h 841948"/>
                          <a:gd name="connsiteX76" fmla="*/ 889417 w 979358"/>
                          <a:gd name="connsiteY76" fmla="*/ 174885 h 841948"/>
                          <a:gd name="connsiteX77" fmla="*/ 871928 w 979358"/>
                          <a:gd name="connsiteY77" fmla="*/ 174885 h 841948"/>
                          <a:gd name="connsiteX78" fmla="*/ 846945 w 979358"/>
                          <a:gd name="connsiteY78" fmla="*/ 159895 h 841948"/>
                          <a:gd name="connsiteX79" fmla="*/ 809469 w 979358"/>
                          <a:gd name="connsiteY79" fmla="*/ 179882 h 841948"/>
                          <a:gd name="connsiteX80" fmla="*/ 769495 w 979358"/>
                          <a:gd name="connsiteY80" fmla="*/ 199869 h 841948"/>
                          <a:gd name="connsiteX81" fmla="*/ 749508 w 979358"/>
                          <a:gd name="connsiteY81" fmla="*/ 157397 h 841948"/>
                          <a:gd name="connsiteX82" fmla="*/ 739515 w 979358"/>
                          <a:gd name="connsiteY82" fmla="*/ 99934 h 841948"/>
                          <a:gd name="connsiteX83" fmla="*/ 694545 w 979358"/>
                          <a:gd name="connsiteY83" fmla="*/ 124918 h 841948"/>
                          <a:gd name="connsiteX84" fmla="*/ 667063 w 979358"/>
                          <a:gd name="connsiteY84" fmla="*/ 167390 h 841948"/>
                          <a:gd name="connsiteX85" fmla="*/ 622092 w 979358"/>
                          <a:gd name="connsiteY85" fmla="*/ 167390 h 841948"/>
                          <a:gd name="connsiteX86" fmla="*/ 584617 w 979358"/>
                          <a:gd name="connsiteY86" fmla="*/ 174885 h 841948"/>
                          <a:gd name="connsiteX87" fmla="*/ 544643 w 979358"/>
                          <a:gd name="connsiteY87" fmla="*/ 134911 h 841948"/>
                          <a:gd name="connsiteX88" fmla="*/ 524656 w 979358"/>
                          <a:gd name="connsiteY88" fmla="*/ 119921 h 841948"/>
                          <a:gd name="connsiteX89" fmla="*/ 457200 w 979358"/>
                          <a:gd name="connsiteY89" fmla="*/ 132413 h 841948"/>
                          <a:gd name="connsiteX90" fmla="*/ 414728 w 979358"/>
                          <a:gd name="connsiteY90" fmla="*/ 139908 h 841948"/>
                          <a:gd name="connsiteX91" fmla="*/ 377253 w 979358"/>
                          <a:gd name="connsiteY91" fmla="*/ 104931 h 841948"/>
                          <a:gd name="connsiteX92" fmla="*/ 312295 w 979358"/>
                          <a:gd name="connsiteY92" fmla="*/ 119921 h 841948"/>
                          <a:gd name="connsiteX93" fmla="*/ 272950 w 979358"/>
                          <a:gd name="connsiteY93" fmla="*/ 21097 h 841948"/>
                          <a:gd name="connsiteX94" fmla="*/ 294761 w 979358"/>
                          <a:gd name="connsiteY94" fmla="*/ 67363 h 841948"/>
                          <a:gd name="connsiteX95" fmla="*/ 224853 w 979358"/>
                          <a:gd name="connsiteY95" fmla="*/ 0 h 841948"/>
                          <a:gd name="connsiteX0" fmla="*/ 224853 w 979358"/>
                          <a:gd name="connsiteY0" fmla="*/ 0 h 841948"/>
                          <a:gd name="connsiteX1" fmla="*/ 149902 w 979358"/>
                          <a:gd name="connsiteY1" fmla="*/ 47469 h 841948"/>
                          <a:gd name="connsiteX2" fmla="*/ 132413 w 979358"/>
                          <a:gd name="connsiteY2" fmla="*/ 59961 h 841948"/>
                          <a:gd name="connsiteX3" fmla="*/ 84945 w 979358"/>
                          <a:gd name="connsiteY3" fmla="*/ 59961 h 841948"/>
                          <a:gd name="connsiteX4" fmla="*/ 57463 w 979358"/>
                          <a:gd name="connsiteY4" fmla="*/ 79948 h 841948"/>
                          <a:gd name="connsiteX5" fmla="*/ 14990 w 979358"/>
                          <a:gd name="connsiteY5" fmla="*/ 142407 h 841948"/>
                          <a:gd name="connsiteX6" fmla="*/ 0 w 979358"/>
                          <a:gd name="connsiteY6" fmla="*/ 209862 h 841948"/>
                          <a:gd name="connsiteX7" fmla="*/ 0 w 979358"/>
                          <a:gd name="connsiteY7" fmla="*/ 264826 h 841948"/>
                          <a:gd name="connsiteX8" fmla="*/ 22486 w 979358"/>
                          <a:gd name="connsiteY8" fmla="*/ 279816 h 841948"/>
                          <a:gd name="connsiteX9" fmla="*/ 29981 w 979358"/>
                          <a:gd name="connsiteY9" fmla="*/ 299803 h 841948"/>
                          <a:gd name="connsiteX10" fmla="*/ 72453 w 979358"/>
                          <a:gd name="connsiteY10" fmla="*/ 364761 h 841948"/>
                          <a:gd name="connsiteX11" fmla="*/ 114925 w 979358"/>
                          <a:gd name="connsiteY11" fmla="*/ 372256 h 841948"/>
                          <a:gd name="connsiteX12" fmla="*/ 114925 w 979358"/>
                          <a:gd name="connsiteY12" fmla="*/ 337279 h 841948"/>
                          <a:gd name="connsiteX13" fmla="*/ 142407 w 979358"/>
                          <a:gd name="connsiteY13" fmla="*/ 349771 h 841948"/>
                          <a:gd name="connsiteX14" fmla="*/ 189876 w 979358"/>
                          <a:gd name="connsiteY14" fmla="*/ 349771 h 841948"/>
                          <a:gd name="connsiteX15" fmla="*/ 189876 w 979358"/>
                          <a:gd name="connsiteY15" fmla="*/ 392243 h 841948"/>
                          <a:gd name="connsiteX16" fmla="*/ 159895 w 979358"/>
                          <a:gd name="connsiteY16" fmla="*/ 409731 h 841948"/>
                          <a:gd name="connsiteX17" fmla="*/ 119922 w 979358"/>
                          <a:gd name="connsiteY17" fmla="*/ 447207 h 841948"/>
                          <a:gd name="connsiteX18" fmla="*/ 134912 w 979358"/>
                          <a:gd name="connsiteY18" fmla="*/ 479685 h 841948"/>
                          <a:gd name="connsiteX19" fmla="*/ 122420 w 979358"/>
                          <a:gd name="connsiteY19" fmla="*/ 537148 h 841948"/>
                          <a:gd name="connsiteX20" fmla="*/ 144905 w 979358"/>
                          <a:gd name="connsiteY20" fmla="*/ 564630 h 841948"/>
                          <a:gd name="connsiteX21" fmla="*/ 157397 w 979358"/>
                          <a:gd name="connsiteY21" fmla="*/ 614597 h 841948"/>
                          <a:gd name="connsiteX22" fmla="*/ 149902 w 979358"/>
                          <a:gd name="connsiteY22" fmla="*/ 664564 h 841948"/>
                          <a:gd name="connsiteX23" fmla="*/ 177384 w 979358"/>
                          <a:gd name="connsiteY23" fmla="*/ 714531 h 841948"/>
                          <a:gd name="connsiteX24" fmla="*/ 222040 w 979358"/>
                          <a:gd name="connsiteY24" fmla="*/ 733686 h 841948"/>
                          <a:gd name="connsiteX25" fmla="*/ 252335 w 979358"/>
                          <a:gd name="connsiteY25" fmla="*/ 739515 h 841948"/>
                          <a:gd name="connsiteX26" fmla="*/ 252335 w 979358"/>
                          <a:gd name="connsiteY26" fmla="*/ 697043 h 841948"/>
                          <a:gd name="connsiteX27" fmla="*/ 239843 w 979358"/>
                          <a:gd name="connsiteY27" fmla="*/ 659567 h 841948"/>
                          <a:gd name="connsiteX28" fmla="*/ 209863 w 979358"/>
                          <a:gd name="connsiteY28" fmla="*/ 642079 h 841948"/>
                          <a:gd name="connsiteX29" fmla="*/ 199869 w 979358"/>
                          <a:gd name="connsiteY29" fmla="*/ 612098 h 841948"/>
                          <a:gd name="connsiteX30" fmla="*/ 207364 w 979358"/>
                          <a:gd name="connsiteY30" fmla="*/ 567128 h 841948"/>
                          <a:gd name="connsiteX31" fmla="*/ 222354 w 979358"/>
                          <a:gd name="connsiteY31" fmla="*/ 527154 h 841948"/>
                          <a:gd name="connsiteX32" fmla="*/ 232348 w 979358"/>
                          <a:gd name="connsiteY32" fmla="*/ 529652 h 841948"/>
                          <a:gd name="connsiteX33" fmla="*/ 252335 w 979358"/>
                          <a:gd name="connsiteY33" fmla="*/ 577121 h 841948"/>
                          <a:gd name="connsiteX34" fmla="*/ 279817 w 979358"/>
                          <a:gd name="connsiteY34" fmla="*/ 599607 h 841948"/>
                          <a:gd name="connsiteX35" fmla="*/ 299804 w 979358"/>
                          <a:gd name="connsiteY35" fmla="*/ 607102 h 841948"/>
                          <a:gd name="connsiteX36" fmla="*/ 319790 w 979358"/>
                          <a:gd name="connsiteY36" fmla="*/ 634584 h 841948"/>
                          <a:gd name="connsiteX37" fmla="*/ 329784 w 979358"/>
                          <a:gd name="connsiteY37" fmla="*/ 649574 h 841948"/>
                          <a:gd name="connsiteX38" fmla="*/ 349771 w 979358"/>
                          <a:gd name="connsiteY38" fmla="*/ 652072 h 841948"/>
                          <a:gd name="connsiteX39" fmla="*/ 389745 w 979358"/>
                          <a:gd name="connsiteY39" fmla="*/ 647075 h 841948"/>
                          <a:gd name="connsiteX40" fmla="*/ 404735 w 979358"/>
                          <a:gd name="connsiteY40" fmla="*/ 634584 h 841948"/>
                          <a:gd name="connsiteX41" fmla="*/ 432217 w 979358"/>
                          <a:gd name="connsiteY41" fmla="*/ 649574 h 841948"/>
                          <a:gd name="connsiteX42" fmla="*/ 464695 w 979358"/>
                          <a:gd name="connsiteY42" fmla="*/ 624590 h 841948"/>
                          <a:gd name="connsiteX43" fmla="*/ 517161 w 979358"/>
                          <a:gd name="connsiteY43" fmla="*/ 629587 h 841948"/>
                          <a:gd name="connsiteX44" fmla="*/ 529653 w 979358"/>
                          <a:gd name="connsiteY44" fmla="*/ 619593 h 841948"/>
                          <a:gd name="connsiteX45" fmla="*/ 559633 w 979358"/>
                          <a:gd name="connsiteY45" fmla="*/ 617095 h 841948"/>
                          <a:gd name="connsiteX46" fmla="*/ 574623 w 979358"/>
                          <a:gd name="connsiteY46" fmla="*/ 644577 h 841948"/>
                          <a:gd name="connsiteX47" fmla="*/ 554636 w 979358"/>
                          <a:gd name="connsiteY47" fmla="*/ 669561 h 841948"/>
                          <a:gd name="connsiteX48" fmla="*/ 554636 w 979358"/>
                          <a:gd name="connsiteY48" fmla="*/ 677056 h 841948"/>
                          <a:gd name="connsiteX49" fmla="*/ 569626 w 979358"/>
                          <a:gd name="connsiteY49" fmla="*/ 689548 h 841948"/>
                          <a:gd name="connsiteX50" fmla="*/ 534649 w 979358"/>
                          <a:gd name="connsiteY50" fmla="*/ 744511 h 841948"/>
                          <a:gd name="connsiteX51" fmla="*/ 519659 w 979358"/>
                          <a:gd name="connsiteY51" fmla="*/ 742013 h 841948"/>
                          <a:gd name="connsiteX52" fmla="*/ 527154 w 979358"/>
                          <a:gd name="connsiteY52" fmla="*/ 707036 h 841948"/>
                          <a:gd name="connsiteX53" fmla="*/ 459699 w 979358"/>
                          <a:gd name="connsiteY53" fmla="*/ 742013 h 841948"/>
                          <a:gd name="connsiteX54" fmla="*/ 424722 w 979358"/>
                          <a:gd name="connsiteY54" fmla="*/ 766997 h 841948"/>
                          <a:gd name="connsiteX55" fmla="*/ 384748 w 979358"/>
                          <a:gd name="connsiteY55" fmla="*/ 784485 h 841948"/>
                          <a:gd name="connsiteX56" fmla="*/ 357266 w 979358"/>
                          <a:gd name="connsiteY56" fmla="*/ 774492 h 841948"/>
                          <a:gd name="connsiteX57" fmla="*/ 317292 w 979358"/>
                          <a:gd name="connsiteY57" fmla="*/ 841948 h 841948"/>
                          <a:gd name="connsiteX58" fmla="*/ 394741 w 979358"/>
                          <a:gd name="connsiteY58" fmla="*/ 841948 h 841948"/>
                          <a:gd name="connsiteX59" fmla="*/ 422223 w 979358"/>
                          <a:gd name="connsiteY59" fmla="*/ 836951 h 841948"/>
                          <a:gd name="connsiteX60" fmla="*/ 584617 w 979358"/>
                          <a:gd name="connsiteY60" fmla="*/ 784485 h 841948"/>
                          <a:gd name="connsiteX61" fmla="*/ 659567 w 979358"/>
                          <a:gd name="connsiteY61" fmla="*/ 774492 h 841948"/>
                          <a:gd name="connsiteX62" fmla="*/ 697043 w 979358"/>
                          <a:gd name="connsiteY62" fmla="*/ 752007 h 841948"/>
                          <a:gd name="connsiteX63" fmla="*/ 697043 w 979358"/>
                          <a:gd name="connsiteY63" fmla="*/ 692046 h 841948"/>
                          <a:gd name="connsiteX64" fmla="*/ 684551 w 979358"/>
                          <a:gd name="connsiteY64" fmla="*/ 627089 h 841948"/>
                          <a:gd name="connsiteX65" fmla="*/ 709535 w 979358"/>
                          <a:gd name="connsiteY65" fmla="*/ 599607 h 841948"/>
                          <a:gd name="connsiteX66" fmla="*/ 771994 w 979358"/>
                          <a:gd name="connsiteY66" fmla="*/ 554636 h 841948"/>
                          <a:gd name="connsiteX67" fmla="*/ 796977 w 979358"/>
                          <a:gd name="connsiteY67" fmla="*/ 544643 h 841948"/>
                          <a:gd name="connsiteX68" fmla="*/ 824459 w 979358"/>
                          <a:gd name="connsiteY68" fmla="*/ 512164 h 841948"/>
                          <a:gd name="connsiteX69" fmla="*/ 851941 w 979358"/>
                          <a:gd name="connsiteY69" fmla="*/ 464695 h 841948"/>
                          <a:gd name="connsiteX70" fmla="*/ 876925 w 979358"/>
                          <a:gd name="connsiteY70" fmla="*/ 412230 h 841948"/>
                          <a:gd name="connsiteX71" fmla="*/ 876925 w 979358"/>
                          <a:gd name="connsiteY71" fmla="*/ 367259 h 841948"/>
                          <a:gd name="connsiteX72" fmla="*/ 961869 w 979358"/>
                          <a:gd name="connsiteY72" fmla="*/ 274820 h 841948"/>
                          <a:gd name="connsiteX73" fmla="*/ 974361 w 979358"/>
                          <a:gd name="connsiteY73" fmla="*/ 209862 h 841948"/>
                          <a:gd name="connsiteX74" fmla="*/ 979358 w 979358"/>
                          <a:gd name="connsiteY74" fmla="*/ 174885 h 841948"/>
                          <a:gd name="connsiteX75" fmla="*/ 956872 w 979358"/>
                          <a:gd name="connsiteY75" fmla="*/ 174885 h 841948"/>
                          <a:gd name="connsiteX76" fmla="*/ 889417 w 979358"/>
                          <a:gd name="connsiteY76" fmla="*/ 174885 h 841948"/>
                          <a:gd name="connsiteX77" fmla="*/ 871928 w 979358"/>
                          <a:gd name="connsiteY77" fmla="*/ 174885 h 841948"/>
                          <a:gd name="connsiteX78" fmla="*/ 846945 w 979358"/>
                          <a:gd name="connsiteY78" fmla="*/ 159895 h 841948"/>
                          <a:gd name="connsiteX79" fmla="*/ 809469 w 979358"/>
                          <a:gd name="connsiteY79" fmla="*/ 179882 h 841948"/>
                          <a:gd name="connsiteX80" fmla="*/ 769495 w 979358"/>
                          <a:gd name="connsiteY80" fmla="*/ 199869 h 841948"/>
                          <a:gd name="connsiteX81" fmla="*/ 749508 w 979358"/>
                          <a:gd name="connsiteY81" fmla="*/ 157397 h 841948"/>
                          <a:gd name="connsiteX82" fmla="*/ 739515 w 979358"/>
                          <a:gd name="connsiteY82" fmla="*/ 99934 h 841948"/>
                          <a:gd name="connsiteX83" fmla="*/ 694545 w 979358"/>
                          <a:gd name="connsiteY83" fmla="*/ 124918 h 841948"/>
                          <a:gd name="connsiteX84" fmla="*/ 667063 w 979358"/>
                          <a:gd name="connsiteY84" fmla="*/ 167390 h 841948"/>
                          <a:gd name="connsiteX85" fmla="*/ 622092 w 979358"/>
                          <a:gd name="connsiteY85" fmla="*/ 167390 h 841948"/>
                          <a:gd name="connsiteX86" fmla="*/ 584617 w 979358"/>
                          <a:gd name="connsiteY86" fmla="*/ 174885 h 841948"/>
                          <a:gd name="connsiteX87" fmla="*/ 544643 w 979358"/>
                          <a:gd name="connsiteY87" fmla="*/ 134911 h 841948"/>
                          <a:gd name="connsiteX88" fmla="*/ 524656 w 979358"/>
                          <a:gd name="connsiteY88" fmla="*/ 119921 h 841948"/>
                          <a:gd name="connsiteX89" fmla="*/ 457200 w 979358"/>
                          <a:gd name="connsiteY89" fmla="*/ 132413 h 841948"/>
                          <a:gd name="connsiteX90" fmla="*/ 414728 w 979358"/>
                          <a:gd name="connsiteY90" fmla="*/ 139908 h 841948"/>
                          <a:gd name="connsiteX91" fmla="*/ 377253 w 979358"/>
                          <a:gd name="connsiteY91" fmla="*/ 104931 h 841948"/>
                          <a:gd name="connsiteX92" fmla="*/ 312295 w 979358"/>
                          <a:gd name="connsiteY92" fmla="*/ 119921 h 841948"/>
                          <a:gd name="connsiteX93" fmla="*/ 256194 w 979358"/>
                          <a:gd name="connsiteY93" fmla="*/ 11473 h 841948"/>
                          <a:gd name="connsiteX94" fmla="*/ 294761 w 979358"/>
                          <a:gd name="connsiteY94" fmla="*/ 67363 h 841948"/>
                          <a:gd name="connsiteX95" fmla="*/ 224853 w 979358"/>
                          <a:gd name="connsiteY95" fmla="*/ 0 h 841948"/>
                          <a:gd name="connsiteX0" fmla="*/ 224853 w 979358"/>
                          <a:gd name="connsiteY0" fmla="*/ 0 h 841948"/>
                          <a:gd name="connsiteX1" fmla="*/ 149902 w 979358"/>
                          <a:gd name="connsiteY1" fmla="*/ 47469 h 841948"/>
                          <a:gd name="connsiteX2" fmla="*/ 132413 w 979358"/>
                          <a:gd name="connsiteY2" fmla="*/ 59961 h 841948"/>
                          <a:gd name="connsiteX3" fmla="*/ 84945 w 979358"/>
                          <a:gd name="connsiteY3" fmla="*/ 59961 h 841948"/>
                          <a:gd name="connsiteX4" fmla="*/ 57463 w 979358"/>
                          <a:gd name="connsiteY4" fmla="*/ 79948 h 841948"/>
                          <a:gd name="connsiteX5" fmla="*/ 14990 w 979358"/>
                          <a:gd name="connsiteY5" fmla="*/ 142407 h 841948"/>
                          <a:gd name="connsiteX6" fmla="*/ 0 w 979358"/>
                          <a:gd name="connsiteY6" fmla="*/ 209862 h 841948"/>
                          <a:gd name="connsiteX7" fmla="*/ 0 w 979358"/>
                          <a:gd name="connsiteY7" fmla="*/ 264826 h 841948"/>
                          <a:gd name="connsiteX8" fmla="*/ 22486 w 979358"/>
                          <a:gd name="connsiteY8" fmla="*/ 279816 h 841948"/>
                          <a:gd name="connsiteX9" fmla="*/ 29981 w 979358"/>
                          <a:gd name="connsiteY9" fmla="*/ 299803 h 841948"/>
                          <a:gd name="connsiteX10" fmla="*/ 72453 w 979358"/>
                          <a:gd name="connsiteY10" fmla="*/ 364761 h 841948"/>
                          <a:gd name="connsiteX11" fmla="*/ 114925 w 979358"/>
                          <a:gd name="connsiteY11" fmla="*/ 372256 h 841948"/>
                          <a:gd name="connsiteX12" fmla="*/ 114925 w 979358"/>
                          <a:gd name="connsiteY12" fmla="*/ 337279 h 841948"/>
                          <a:gd name="connsiteX13" fmla="*/ 142407 w 979358"/>
                          <a:gd name="connsiteY13" fmla="*/ 349771 h 841948"/>
                          <a:gd name="connsiteX14" fmla="*/ 189876 w 979358"/>
                          <a:gd name="connsiteY14" fmla="*/ 349771 h 841948"/>
                          <a:gd name="connsiteX15" fmla="*/ 189876 w 979358"/>
                          <a:gd name="connsiteY15" fmla="*/ 392243 h 841948"/>
                          <a:gd name="connsiteX16" fmla="*/ 159895 w 979358"/>
                          <a:gd name="connsiteY16" fmla="*/ 409731 h 841948"/>
                          <a:gd name="connsiteX17" fmla="*/ 119922 w 979358"/>
                          <a:gd name="connsiteY17" fmla="*/ 447207 h 841948"/>
                          <a:gd name="connsiteX18" fmla="*/ 134912 w 979358"/>
                          <a:gd name="connsiteY18" fmla="*/ 479685 h 841948"/>
                          <a:gd name="connsiteX19" fmla="*/ 122420 w 979358"/>
                          <a:gd name="connsiteY19" fmla="*/ 537148 h 841948"/>
                          <a:gd name="connsiteX20" fmla="*/ 144905 w 979358"/>
                          <a:gd name="connsiteY20" fmla="*/ 564630 h 841948"/>
                          <a:gd name="connsiteX21" fmla="*/ 157397 w 979358"/>
                          <a:gd name="connsiteY21" fmla="*/ 614597 h 841948"/>
                          <a:gd name="connsiteX22" fmla="*/ 149902 w 979358"/>
                          <a:gd name="connsiteY22" fmla="*/ 664564 h 841948"/>
                          <a:gd name="connsiteX23" fmla="*/ 177384 w 979358"/>
                          <a:gd name="connsiteY23" fmla="*/ 714531 h 841948"/>
                          <a:gd name="connsiteX24" fmla="*/ 222040 w 979358"/>
                          <a:gd name="connsiteY24" fmla="*/ 733686 h 841948"/>
                          <a:gd name="connsiteX25" fmla="*/ 252335 w 979358"/>
                          <a:gd name="connsiteY25" fmla="*/ 739515 h 841948"/>
                          <a:gd name="connsiteX26" fmla="*/ 252335 w 979358"/>
                          <a:gd name="connsiteY26" fmla="*/ 697043 h 841948"/>
                          <a:gd name="connsiteX27" fmla="*/ 239843 w 979358"/>
                          <a:gd name="connsiteY27" fmla="*/ 659567 h 841948"/>
                          <a:gd name="connsiteX28" fmla="*/ 209863 w 979358"/>
                          <a:gd name="connsiteY28" fmla="*/ 642079 h 841948"/>
                          <a:gd name="connsiteX29" fmla="*/ 199869 w 979358"/>
                          <a:gd name="connsiteY29" fmla="*/ 612098 h 841948"/>
                          <a:gd name="connsiteX30" fmla="*/ 207364 w 979358"/>
                          <a:gd name="connsiteY30" fmla="*/ 567128 h 841948"/>
                          <a:gd name="connsiteX31" fmla="*/ 222354 w 979358"/>
                          <a:gd name="connsiteY31" fmla="*/ 527154 h 841948"/>
                          <a:gd name="connsiteX32" fmla="*/ 232348 w 979358"/>
                          <a:gd name="connsiteY32" fmla="*/ 529652 h 841948"/>
                          <a:gd name="connsiteX33" fmla="*/ 252335 w 979358"/>
                          <a:gd name="connsiteY33" fmla="*/ 577121 h 841948"/>
                          <a:gd name="connsiteX34" fmla="*/ 279817 w 979358"/>
                          <a:gd name="connsiteY34" fmla="*/ 599607 h 841948"/>
                          <a:gd name="connsiteX35" fmla="*/ 299804 w 979358"/>
                          <a:gd name="connsiteY35" fmla="*/ 607102 h 841948"/>
                          <a:gd name="connsiteX36" fmla="*/ 319790 w 979358"/>
                          <a:gd name="connsiteY36" fmla="*/ 634584 h 841948"/>
                          <a:gd name="connsiteX37" fmla="*/ 329784 w 979358"/>
                          <a:gd name="connsiteY37" fmla="*/ 649574 h 841948"/>
                          <a:gd name="connsiteX38" fmla="*/ 349771 w 979358"/>
                          <a:gd name="connsiteY38" fmla="*/ 652072 h 841948"/>
                          <a:gd name="connsiteX39" fmla="*/ 389745 w 979358"/>
                          <a:gd name="connsiteY39" fmla="*/ 647075 h 841948"/>
                          <a:gd name="connsiteX40" fmla="*/ 404735 w 979358"/>
                          <a:gd name="connsiteY40" fmla="*/ 634584 h 841948"/>
                          <a:gd name="connsiteX41" fmla="*/ 432217 w 979358"/>
                          <a:gd name="connsiteY41" fmla="*/ 649574 h 841948"/>
                          <a:gd name="connsiteX42" fmla="*/ 464695 w 979358"/>
                          <a:gd name="connsiteY42" fmla="*/ 624590 h 841948"/>
                          <a:gd name="connsiteX43" fmla="*/ 517161 w 979358"/>
                          <a:gd name="connsiteY43" fmla="*/ 629587 h 841948"/>
                          <a:gd name="connsiteX44" fmla="*/ 529653 w 979358"/>
                          <a:gd name="connsiteY44" fmla="*/ 619593 h 841948"/>
                          <a:gd name="connsiteX45" fmla="*/ 559633 w 979358"/>
                          <a:gd name="connsiteY45" fmla="*/ 617095 h 841948"/>
                          <a:gd name="connsiteX46" fmla="*/ 574623 w 979358"/>
                          <a:gd name="connsiteY46" fmla="*/ 644577 h 841948"/>
                          <a:gd name="connsiteX47" fmla="*/ 554636 w 979358"/>
                          <a:gd name="connsiteY47" fmla="*/ 669561 h 841948"/>
                          <a:gd name="connsiteX48" fmla="*/ 554636 w 979358"/>
                          <a:gd name="connsiteY48" fmla="*/ 677056 h 841948"/>
                          <a:gd name="connsiteX49" fmla="*/ 569626 w 979358"/>
                          <a:gd name="connsiteY49" fmla="*/ 689548 h 841948"/>
                          <a:gd name="connsiteX50" fmla="*/ 534649 w 979358"/>
                          <a:gd name="connsiteY50" fmla="*/ 744511 h 841948"/>
                          <a:gd name="connsiteX51" fmla="*/ 519659 w 979358"/>
                          <a:gd name="connsiteY51" fmla="*/ 742013 h 841948"/>
                          <a:gd name="connsiteX52" fmla="*/ 527154 w 979358"/>
                          <a:gd name="connsiteY52" fmla="*/ 707036 h 841948"/>
                          <a:gd name="connsiteX53" fmla="*/ 459699 w 979358"/>
                          <a:gd name="connsiteY53" fmla="*/ 742013 h 841948"/>
                          <a:gd name="connsiteX54" fmla="*/ 424722 w 979358"/>
                          <a:gd name="connsiteY54" fmla="*/ 766997 h 841948"/>
                          <a:gd name="connsiteX55" fmla="*/ 384748 w 979358"/>
                          <a:gd name="connsiteY55" fmla="*/ 784485 h 841948"/>
                          <a:gd name="connsiteX56" fmla="*/ 357266 w 979358"/>
                          <a:gd name="connsiteY56" fmla="*/ 774492 h 841948"/>
                          <a:gd name="connsiteX57" fmla="*/ 317292 w 979358"/>
                          <a:gd name="connsiteY57" fmla="*/ 841948 h 841948"/>
                          <a:gd name="connsiteX58" fmla="*/ 394741 w 979358"/>
                          <a:gd name="connsiteY58" fmla="*/ 841948 h 841948"/>
                          <a:gd name="connsiteX59" fmla="*/ 422223 w 979358"/>
                          <a:gd name="connsiteY59" fmla="*/ 836951 h 841948"/>
                          <a:gd name="connsiteX60" fmla="*/ 584617 w 979358"/>
                          <a:gd name="connsiteY60" fmla="*/ 784485 h 841948"/>
                          <a:gd name="connsiteX61" fmla="*/ 659567 w 979358"/>
                          <a:gd name="connsiteY61" fmla="*/ 774492 h 841948"/>
                          <a:gd name="connsiteX62" fmla="*/ 697043 w 979358"/>
                          <a:gd name="connsiteY62" fmla="*/ 752007 h 841948"/>
                          <a:gd name="connsiteX63" fmla="*/ 697043 w 979358"/>
                          <a:gd name="connsiteY63" fmla="*/ 692046 h 841948"/>
                          <a:gd name="connsiteX64" fmla="*/ 684551 w 979358"/>
                          <a:gd name="connsiteY64" fmla="*/ 627089 h 841948"/>
                          <a:gd name="connsiteX65" fmla="*/ 709535 w 979358"/>
                          <a:gd name="connsiteY65" fmla="*/ 599607 h 841948"/>
                          <a:gd name="connsiteX66" fmla="*/ 771994 w 979358"/>
                          <a:gd name="connsiteY66" fmla="*/ 554636 h 841948"/>
                          <a:gd name="connsiteX67" fmla="*/ 796977 w 979358"/>
                          <a:gd name="connsiteY67" fmla="*/ 544643 h 841948"/>
                          <a:gd name="connsiteX68" fmla="*/ 824459 w 979358"/>
                          <a:gd name="connsiteY68" fmla="*/ 512164 h 841948"/>
                          <a:gd name="connsiteX69" fmla="*/ 851941 w 979358"/>
                          <a:gd name="connsiteY69" fmla="*/ 464695 h 841948"/>
                          <a:gd name="connsiteX70" fmla="*/ 876925 w 979358"/>
                          <a:gd name="connsiteY70" fmla="*/ 412230 h 841948"/>
                          <a:gd name="connsiteX71" fmla="*/ 876925 w 979358"/>
                          <a:gd name="connsiteY71" fmla="*/ 367259 h 841948"/>
                          <a:gd name="connsiteX72" fmla="*/ 961869 w 979358"/>
                          <a:gd name="connsiteY72" fmla="*/ 274820 h 841948"/>
                          <a:gd name="connsiteX73" fmla="*/ 974361 w 979358"/>
                          <a:gd name="connsiteY73" fmla="*/ 209862 h 841948"/>
                          <a:gd name="connsiteX74" fmla="*/ 979358 w 979358"/>
                          <a:gd name="connsiteY74" fmla="*/ 174885 h 841948"/>
                          <a:gd name="connsiteX75" fmla="*/ 956872 w 979358"/>
                          <a:gd name="connsiteY75" fmla="*/ 174885 h 841948"/>
                          <a:gd name="connsiteX76" fmla="*/ 889417 w 979358"/>
                          <a:gd name="connsiteY76" fmla="*/ 174885 h 841948"/>
                          <a:gd name="connsiteX77" fmla="*/ 871928 w 979358"/>
                          <a:gd name="connsiteY77" fmla="*/ 174885 h 841948"/>
                          <a:gd name="connsiteX78" fmla="*/ 846945 w 979358"/>
                          <a:gd name="connsiteY78" fmla="*/ 159895 h 841948"/>
                          <a:gd name="connsiteX79" fmla="*/ 809469 w 979358"/>
                          <a:gd name="connsiteY79" fmla="*/ 179882 h 841948"/>
                          <a:gd name="connsiteX80" fmla="*/ 769495 w 979358"/>
                          <a:gd name="connsiteY80" fmla="*/ 199869 h 841948"/>
                          <a:gd name="connsiteX81" fmla="*/ 749508 w 979358"/>
                          <a:gd name="connsiteY81" fmla="*/ 157397 h 841948"/>
                          <a:gd name="connsiteX82" fmla="*/ 739515 w 979358"/>
                          <a:gd name="connsiteY82" fmla="*/ 99934 h 841948"/>
                          <a:gd name="connsiteX83" fmla="*/ 694545 w 979358"/>
                          <a:gd name="connsiteY83" fmla="*/ 124918 h 841948"/>
                          <a:gd name="connsiteX84" fmla="*/ 667063 w 979358"/>
                          <a:gd name="connsiteY84" fmla="*/ 167390 h 841948"/>
                          <a:gd name="connsiteX85" fmla="*/ 622092 w 979358"/>
                          <a:gd name="connsiteY85" fmla="*/ 167390 h 841948"/>
                          <a:gd name="connsiteX86" fmla="*/ 584617 w 979358"/>
                          <a:gd name="connsiteY86" fmla="*/ 174885 h 841948"/>
                          <a:gd name="connsiteX87" fmla="*/ 544643 w 979358"/>
                          <a:gd name="connsiteY87" fmla="*/ 134911 h 841948"/>
                          <a:gd name="connsiteX88" fmla="*/ 524656 w 979358"/>
                          <a:gd name="connsiteY88" fmla="*/ 119921 h 841948"/>
                          <a:gd name="connsiteX89" fmla="*/ 457200 w 979358"/>
                          <a:gd name="connsiteY89" fmla="*/ 132413 h 841948"/>
                          <a:gd name="connsiteX90" fmla="*/ 414728 w 979358"/>
                          <a:gd name="connsiteY90" fmla="*/ 139908 h 841948"/>
                          <a:gd name="connsiteX91" fmla="*/ 377253 w 979358"/>
                          <a:gd name="connsiteY91" fmla="*/ 104931 h 841948"/>
                          <a:gd name="connsiteX92" fmla="*/ 312295 w 979358"/>
                          <a:gd name="connsiteY92" fmla="*/ 119921 h 841948"/>
                          <a:gd name="connsiteX93" fmla="*/ 256194 w 979358"/>
                          <a:gd name="connsiteY93" fmla="*/ 11473 h 841948"/>
                          <a:gd name="connsiteX94" fmla="*/ 254069 w 979358"/>
                          <a:gd name="connsiteY94" fmla="*/ 16840 h 841948"/>
                          <a:gd name="connsiteX95" fmla="*/ 294761 w 979358"/>
                          <a:gd name="connsiteY95" fmla="*/ 67363 h 841948"/>
                          <a:gd name="connsiteX96" fmla="*/ 224853 w 979358"/>
                          <a:gd name="connsiteY96" fmla="*/ 0 h 841948"/>
                          <a:gd name="connsiteX0" fmla="*/ 224853 w 979358"/>
                          <a:gd name="connsiteY0" fmla="*/ 0 h 841948"/>
                          <a:gd name="connsiteX1" fmla="*/ 149902 w 979358"/>
                          <a:gd name="connsiteY1" fmla="*/ 47469 h 841948"/>
                          <a:gd name="connsiteX2" fmla="*/ 132413 w 979358"/>
                          <a:gd name="connsiteY2" fmla="*/ 59961 h 841948"/>
                          <a:gd name="connsiteX3" fmla="*/ 84945 w 979358"/>
                          <a:gd name="connsiteY3" fmla="*/ 59961 h 841948"/>
                          <a:gd name="connsiteX4" fmla="*/ 57463 w 979358"/>
                          <a:gd name="connsiteY4" fmla="*/ 79948 h 841948"/>
                          <a:gd name="connsiteX5" fmla="*/ 14990 w 979358"/>
                          <a:gd name="connsiteY5" fmla="*/ 142407 h 841948"/>
                          <a:gd name="connsiteX6" fmla="*/ 0 w 979358"/>
                          <a:gd name="connsiteY6" fmla="*/ 209862 h 841948"/>
                          <a:gd name="connsiteX7" fmla="*/ 0 w 979358"/>
                          <a:gd name="connsiteY7" fmla="*/ 264826 h 841948"/>
                          <a:gd name="connsiteX8" fmla="*/ 22486 w 979358"/>
                          <a:gd name="connsiteY8" fmla="*/ 279816 h 841948"/>
                          <a:gd name="connsiteX9" fmla="*/ 29981 w 979358"/>
                          <a:gd name="connsiteY9" fmla="*/ 299803 h 841948"/>
                          <a:gd name="connsiteX10" fmla="*/ 72453 w 979358"/>
                          <a:gd name="connsiteY10" fmla="*/ 364761 h 841948"/>
                          <a:gd name="connsiteX11" fmla="*/ 114925 w 979358"/>
                          <a:gd name="connsiteY11" fmla="*/ 372256 h 841948"/>
                          <a:gd name="connsiteX12" fmla="*/ 114925 w 979358"/>
                          <a:gd name="connsiteY12" fmla="*/ 337279 h 841948"/>
                          <a:gd name="connsiteX13" fmla="*/ 142407 w 979358"/>
                          <a:gd name="connsiteY13" fmla="*/ 349771 h 841948"/>
                          <a:gd name="connsiteX14" fmla="*/ 189876 w 979358"/>
                          <a:gd name="connsiteY14" fmla="*/ 349771 h 841948"/>
                          <a:gd name="connsiteX15" fmla="*/ 189876 w 979358"/>
                          <a:gd name="connsiteY15" fmla="*/ 392243 h 841948"/>
                          <a:gd name="connsiteX16" fmla="*/ 159895 w 979358"/>
                          <a:gd name="connsiteY16" fmla="*/ 409731 h 841948"/>
                          <a:gd name="connsiteX17" fmla="*/ 119922 w 979358"/>
                          <a:gd name="connsiteY17" fmla="*/ 447207 h 841948"/>
                          <a:gd name="connsiteX18" fmla="*/ 134912 w 979358"/>
                          <a:gd name="connsiteY18" fmla="*/ 479685 h 841948"/>
                          <a:gd name="connsiteX19" fmla="*/ 122420 w 979358"/>
                          <a:gd name="connsiteY19" fmla="*/ 537148 h 841948"/>
                          <a:gd name="connsiteX20" fmla="*/ 144905 w 979358"/>
                          <a:gd name="connsiteY20" fmla="*/ 564630 h 841948"/>
                          <a:gd name="connsiteX21" fmla="*/ 157397 w 979358"/>
                          <a:gd name="connsiteY21" fmla="*/ 614597 h 841948"/>
                          <a:gd name="connsiteX22" fmla="*/ 149902 w 979358"/>
                          <a:gd name="connsiteY22" fmla="*/ 664564 h 841948"/>
                          <a:gd name="connsiteX23" fmla="*/ 177384 w 979358"/>
                          <a:gd name="connsiteY23" fmla="*/ 714531 h 841948"/>
                          <a:gd name="connsiteX24" fmla="*/ 222040 w 979358"/>
                          <a:gd name="connsiteY24" fmla="*/ 733686 h 841948"/>
                          <a:gd name="connsiteX25" fmla="*/ 252335 w 979358"/>
                          <a:gd name="connsiteY25" fmla="*/ 739515 h 841948"/>
                          <a:gd name="connsiteX26" fmla="*/ 252335 w 979358"/>
                          <a:gd name="connsiteY26" fmla="*/ 697043 h 841948"/>
                          <a:gd name="connsiteX27" fmla="*/ 239843 w 979358"/>
                          <a:gd name="connsiteY27" fmla="*/ 659567 h 841948"/>
                          <a:gd name="connsiteX28" fmla="*/ 209863 w 979358"/>
                          <a:gd name="connsiteY28" fmla="*/ 642079 h 841948"/>
                          <a:gd name="connsiteX29" fmla="*/ 199869 w 979358"/>
                          <a:gd name="connsiteY29" fmla="*/ 612098 h 841948"/>
                          <a:gd name="connsiteX30" fmla="*/ 207364 w 979358"/>
                          <a:gd name="connsiteY30" fmla="*/ 567128 h 841948"/>
                          <a:gd name="connsiteX31" fmla="*/ 222354 w 979358"/>
                          <a:gd name="connsiteY31" fmla="*/ 527154 h 841948"/>
                          <a:gd name="connsiteX32" fmla="*/ 232348 w 979358"/>
                          <a:gd name="connsiteY32" fmla="*/ 529652 h 841948"/>
                          <a:gd name="connsiteX33" fmla="*/ 252335 w 979358"/>
                          <a:gd name="connsiteY33" fmla="*/ 577121 h 841948"/>
                          <a:gd name="connsiteX34" fmla="*/ 279817 w 979358"/>
                          <a:gd name="connsiteY34" fmla="*/ 599607 h 841948"/>
                          <a:gd name="connsiteX35" fmla="*/ 299804 w 979358"/>
                          <a:gd name="connsiteY35" fmla="*/ 607102 h 841948"/>
                          <a:gd name="connsiteX36" fmla="*/ 319790 w 979358"/>
                          <a:gd name="connsiteY36" fmla="*/ 634584 h 841948"/>
                          <a:gd name="connsiteX37" fmla="*/ 329784 w 979358"/>
                          <a:gd name="connsiteY37" fmla="*/ 649574 h 841948"/>
                          <a:gd name="connsiteX38" fmla="*/ 349771 w 979358"/>
                          <a:gd name="connsiteY38" fmla="*/ 652072 h 841948"/>
                          <a:gd name="connsiteX39" fmla="*/ 389745 w 979358"/>
                          <a:gd name="connsiteY39" fmla="*/ 647075 h 841948"/>
                          <a:gd name="connsiteX40" fmla="*/ 404735 w 979358"/>
                          <a:gd name="connsiteY40" fmla="*/ 634584 h 841948"/>
                          <a:gd name="connsiteX41" fmla="*/ 432217 w 979358"/>
                          <a:gd name="connsiteY41" fmla="*/ 649574 h 841948"/>
                          <a:gd name="connsiteX42" fmla="*/ 464695 w 979358"/>
                          <a:gd name="connsiteY42" fmla="*/ 624590 h 841948"/>
                          <a:gd name="connsiteX43" fmla="*/ 517161 w 979358"/>
                          <a:gd name="connsiteY43" fmla="*/ 629587 h 841948"/>
                          <a:gd name="connsiteX44" fmla="*/ 529653 w 979358"/>
                          <a:gd name="connsiteY44" fmla="*/ 619593 h 841948"/>
                          <a:gd name="connsiteX45" fmla="*/ 559633 w 979358"/>
                          <a:gd name="connsiteY45" fmla="*/ 617095 h 841948"/>
                          <a:gd name="connsiteX46" fmla="*/ 574623 w 979358"/>
                          <a:gd name="connsiteY46" fmla="*/ 644577 h 841948"/>
                          <a:gd name="connsiteX47" fmla="*/ 554636 w 979358"/>
                          <a:gd name="connsiteY47" fmla="*/ 669561 h 841948"/>
                          <a:gd name="connsiteX48" fmla="*/ 554636 w 979358"/>
                          <a:gd name="connsiteY48" fmla="*/ 677056 h 841948"/>
                          <a:gd name="connsiteX49" fmla="*/ 569626 w 979358"/>
                          <a:gd name="connsiteY49" fmla="*/ 689548 h 841948"/>
                          <a:gd name="connsiteX50" fmla="*/ 534649 w 979358"/>
                          <a:gd name="connsiteY50" fmla="*/ 744511 h 841948"/>
                          <a:gd name="connsiteX51" fmla="*/ 519659 w 979358"/>
                          <a:gd name="connsiteY51" fmla="*/ 742013 h 841948"/>
                          <a:gd name="connsiteX52" fmla="*/ 527154 w 979358"/>
                          <a:gd name="connsiteY52" fmla="*/ 707036 h 841948"/>
                          <a:gd name="connsiteX53" fmla="*/ 459699 w 979358"/>
                          <a:gd name="connsiteY53" fmla="*/ 742013 h 841948"/>
                          <a:gd name="connsiteX54" fmla="*/ 424722 w 979358"/>
                          <a:gd name="connsiteY54" fmla="*/ 766997 h 841948"/>
                          <a:gd name="connsiteX55" fmla="*/ 384748 w 979358"/>
                          <a:gd name="connsiteY55" fmla="*/ 784485 h 841948"/>
                          <a:gd name="connsiteX56" fmla="*/ 357266 w 979358"/>
                          <a:gd name="connsiteY56" fmla="*/ 774492 h 841948"/>
                          <a:gd name="connsiteX57" fmla="*/ 317292 w 979358"/>
                          <a:gd name="connsiteY57" fmla="*/ 841948 h 841948"/>
                          <a:gd name="connsiteX58" fmla="*/ 394741 w 979358"/>
                          <a:gd name="connsiteY58" fmla="*/ 841948 h 841948"/>
                          <a:gd name="connsiteX59" fmla="*/ 422223 w 979358"/>
                          <a:gd name="connsiteY59" fmla="*/ 836951 h 841948"/>
                          <a:gd name="connsiteX60" fmla="*/ 584617 w 979358"/>
                          <a:gd name="connsiteY60" fmla="*/ 784485 h 841948"/>
                          <a:gd name="connsiteX61" fmla="*/ 659567 w 979358"/>
                          <a:gd name="connsiteY61" fmla="*/ 774492 h 841948"/>
                          <a:gd name="connsiteX62" fmla="*/ 697043 w 979358"/>
                          <a:gd name="connsiteY62" fmla="*/ 752007 h 841948"/>
                          <a:gd name="connsiteX63" fmla="*/ 697043 w 979358"/>
                          <a:gd name="connsiteY63" fmla="*/ 692046 h 841948"/>
                          <a:gd name="connsiteX64" fmla="*/ 684551 w 979358"/>
                          <a:gd name="connsiteY64" fmla="*/ 627089 h 841948"/>
                          <a:gd name="connsiteX65" fmla="*/ 709535 w 979358"/>
                          <a:gd name="connsiteY65" fmla="*/ 599607 h 841948"/>
                          <a:gd name="connsiteX66" fmla="*/ 771994 w 979358"/>
                          <a:gd name="connsiteY66" fmla="*/ 554636 h 841948"/>
                          <a:gd name="connsiteX67" fmla="*/ 796977 w 979358"/>
                          <a:gd name="connsiteY67" fmla="*/ 544643 h 841948"/>
                          <a:gd name="connsiteX68" fmla="*/ 824459 w 979358"/>
                          <a:gd name="connsiteY68" fmla="*/ 512164 h 841948"/>
                          <a:gd name="connsiteX69" fmla="*/ 851941 w 979358"/>
                          <a:gd name="connsiteY69" fmla="*/ 464695 h 841948"/>
                          <a:gd name="connsiteX70" fmla="*/ 876925 w 979358"/>
                          <a:gd name="connsiteY70" fmla="*/ 412230 h 841948"/>
                          <a:gd name="connsiteX71" fmla="*/ 876925 w 979358"/>
                          <a:gd name="connsiteY71" fmla="*/ 367259 h 841948"/>
                          <a:gd name="connsiteX72" fmla="*/ 961869 w 979358"/>
                          <a:gd name="connsiteY72" fmla="*/ 274820 h 841948"/>
                          <a:gd name="connsiteX73" fmla="*/ 974361 w 979358"/>
                          <a:gd name="connsiteY73" fmla="*/ 209862 h 841948"/>
                          <a:gd name="connsiteX74" fmla="*/ 979358 w 979358"/>
                          <a:gd name="connsiteY74" fmla="*/ 174885 h 841948"/>
                          <a:gd name="connsiteX75" fmla="*/ 956872 w 979358"/>
                          <a:gd name="connsiteY75" fmla="*/ 174885 h 841948"/>
                          <a:gd name="connsiteX76" fmla="*/ 889417 w 979358"/>
                          <a:gd name="connsiteY76" fmla="*/ 174885 h 841948"/>
                          <a:gd name="connsiteX77" fmla="*/ 871928 w 979358"/>
                          <a:gd name="connsiteY77" fmla="*/ 174885 h 841948"/>
                          <a:gd name="connsiteX78" fmla="*/ 846945 w 979358"/>
                          <a:gd name="connsiteY78" fmla="*/ 159895 h 841948"/>
                          <a:gd name="connsiteX79" fmla="*/ 809469 w 979358"/>
                          <a:gd name="connsiteY79" fmla="*/ 179882 h 841948"/>
                          <a:gd name="connsiteX80" fmla="*/ 769495 w 979358"/>
                          <a:gd name="connsiteY80" fmla="*/ 199869 h 841948"/>
                          <a:gd name="connsiteX81" fmla="*/ 749508 w 979358"/>
                          <a:gd name="connsiteY81" fmla="*/ 157397 h 841948"/>
                          <a:gd name="connsiteX82" fmla="*/ 739515 w 979358"/>
                          <a:gd name="connsiteY82" fmla="*/ 99934 h 841948"/>
                          <a:gd name="connsiteX83" fmla="*/ 694545 w 979358"/>
                          <a:gd name="connsiteY83" fmla="*/ 124918 h 841948"/>
                          <a:gd name="connsiteX84" fmla="*/ 667063 w 979358"/>
                          <a:gd name="connsiteY84" fmla="*/ 167390 h 841948"/>
                          <a:gd name="connsiteX85" fmla="*/ 622092 w 979358"/>
                          <a:gd name="connsiteY85" fmla="*/ 167390 h 841948"/>
                          <a:gd name="connsiteX86" fmla="*/ 584617 w 979358"/>
                          <a:gd name="connsiteY86" fmla="*/ 174885 h 841948"/>
                          <a:gd name="connsiteX87" fmla="*/ 544643 w 979358"/>
                          <a:gd name="connsiteY87" fmla="*/ 134911 h 841948"/>
                          <a:gd name="connsiteX88" fmla="*/ 524656 w 979358"/>
                          <a:gd name="connsiteY88" fmla="*/ 119921 h 841948"/>
                          <a:gd name="connsiteX89" fmla="*/ 457200 w 979358"/>
                          <a:gd name="connsiteY89" fmla="*/ 132413 h 841948"/>
                          <a:gd name="connsiteX90" fmla="*/ 414728 w 979358"/>
                          <a:gd name="connsiteY90" fmla="*/ 139908 h 841948"/>
                          <a:gd name="connsiteX91" fmla="*/ 377253 w 979358"/>
                          <a:gd name="connsiteY91" fmla="*/ 104931 h 841948"/>
                          <a:gd name="connsiteX92" fmla="*/ 312295 w 979358"/>
                          <a:gd name="connsiteY92" fmla="*/ 119921 h 841948"/>
                          <a:gd name="connsiteX93" fmla="*/ 256194 w 979358"/>
                          <a:gd name="connsiteY93" fmla="*/ 11473 h 841948"/>
                          <a:gd name="connsiteX94" fmla="*/ 285186 w 979358"/>
                          <a:gd name="connsiteY94" fmla="*/ 38493 h 841948"/>
                          <a:gd name="connsiteX95" fmla="*/ 294761 w 979358"/>
                          <a:gd name="connsiteY95" fmla="*/ 67363 h 841948"/>
                          <a:gd name="connsiteX96" fmla="*/ 224853 w 979358"/>
                          <a:gd name="connsiteY96" fmla="*/ 0 h 841948"/>
                          <a:gd name="connsiteX0" fmla="*/ 224853 w 979358"/>
                          <a:gd name="connsiteY0" fmla="*/ 0 h 841948"/>
                          <a:gd name="connsiteX1" fmla="*/ 149902 w 979358"/>
                          <a:gd name="connsiteY1" fmla="*/ 47469 h 841948"/>
                          <a:gd name="connsiteX2" fmla="*/ 132413 w 979358"/>
                          <a:gd name="connsiteY2" fmla="*/ 59961 h 841948"/>
                          <a:gd name="connsiteX3" fmla="*/ 84945 w 979358"/>
                          <a:gd name="connsiteY3" fmla="*/ 59961 h 841948"/>
                          <a:gd name="connsiteX4" fmla="*/ 57463 w 979358"/>
                          <a:gd name="connsiteY4" fmla="*/ 79948 h 841948"/>
                          <a:gd name="connsiteX5" fmla="*/ 14990 w 979358"/>
                          <a:gd name="connsiteY5" fmla="*/ 142407 h 841948"/>
                          <a:gd name="connsiteX6" fmla="*/ 0 w 979358"/>
                          <a:gd name="connsiteY6" fmla="*/ 209862 h 841948"/>
                          <a:gd name="connsiteX7" fmla="*/ 0 w 979358"/>
                          <a:gd name="connsiteY7" fmla="*/ 264826 h 841948"/>
                          <a:gd name="connsiteX8" fmla="*/ 22486 w 979358"/>
                          <a:gd name="connsiteY8" fmla="*/ 279816 h 841948"/>
                          <a:gd name="connsiteX9" fmla="*/ 29981 w 979358"/>
                          <a:gd name="connsiteY9" fmla="*/ 299803 h 841948"/>
                          <a:gd name="connsiteX10" fmla="*/ 72453 w 979358"/>
                          <a:gd name="connsiteY10" fmla="*/ 364761 h 841948"/>
                          <a:gd name="connsiteX11" fmla="*/ 114925 w 979358"/>
                          <a:gd name="connsiteY11" fmla="*/ 372256 h 841948"/>
                          <a:gd name="connsiteX12" fmla="*/ 114925 w 979358"/>
                          <a:gd name="connsiteY12" fmla="*/ 337279 h 841948"/>
                          <a:gd name="connsiteX13" fmla="*/ 142407 w 979358"/>
                          <a:gd name="connsiteY13" fmla="*/ 349771 h 841948"/>
                          <a:gd name="connsiteX14" fmla="*/ 189876 w 979358"/>
                          <a:gd name="connsiteY14" fmla="*/ 349771 h 841948"/>
                          <a:gd name="connsiteX15" fmla="*/ 189876 w 979358"/>
                          <a:gd name="connsiteY15" fmla="*/ 392243 h 841948"/>
                          <a:gd name="connsiteX16" fmla="*/ 159895 w 979358"/>
                          <a:gd name="connsiteY16" fmla="*/ 409731 h 841948"/>
                          <a:gd name="connsiteX17" fmla="*/ 119922 w 979358"/>
                          <a:gd name="connsiteY17" fmla="*/ 447207 h 841948"/>
                          <a:gd name="connsiteX18" fmla="*/ 134912 w 979358"/>
                          <a:gd name="connsiteY18" fmla="*/ 479685 h 841948"/>
                          <a:gd name="connsiteX19" fmla="*/ 122420 w 979358"/>
                          <a:gd name="connsiteY19" fmla="*/ 537148 h 841948"/>
                          <a:gd name="connsiteX20" fmla="*/ 144905 w 979358"/>
                          <a:gd name="connsiteY20" fmla="*/ 564630 h 841948"/>
                          <a:gd name="connsiteX21" fmla="*/ 157397 w 979358"/>
                          <a:gd name="connsiteY21" fmla="*/ 614597 h 841948"/>
                          <a:gd name="connsiteX22" fmla="*/ 149902 w 979358"/>
                          <a:gd name="connsiteY22" fmla="*/ 664564 h 841948"/>
                          <a:gd name="connsiteX23" fmla="*/ 177384 w 979358"/>
                          <a:gd name="connsiteY23" fmla="*/ 714531 h 841948"/>
                          <a:gd name="connsiteX24" fmla="*/ 222040 w 979358"/>
                          <a:gd name="connsiteY24" fmla="*/ 733686 h 841948"/>
                          <a:gd name="connsiteX25" fmla="*/ 252335 w 979358"/>
                          <a:gd name="connsiteY25" fmla="*/ 739515 h 841948"/>
                          <a:gd name="connsiteX26" fmla="*/ 252335 w 979358"/>
                          <a:gd name="connsiteY26" fmla="*/ 697043 h 841948"/>
                          <a:gd name="connsiteX27" fmla="*/ 239843 w 979358"/>
                          <a:gd name="connsiteY27" fmla="*/ 659567 h 841948"/>
                          <a:gd name="connsiteX28" fmla="*/ 209863 w 979358"/>
                          <a:gd name="connsiteY28" fmla="*/ 642079 h 841948"/>
                          <a:gd name="connsiteX29" fmla="*/ 199869 w 979358"/>
                          <a:gd name="connsiteY29" fmla="*/ 612098 h 841948"/>
                          <a:gd name="connsiteX30" fmla="*/ 207364 w 979358"/>
                          <a:gd name="connsiteY30" fmla="*/ 567128 h 841948"/>
                          <a:gd name="connsiteX31" fmla="*/ 222354 w 979358"/>
                          <a:gd name="connsiteY31" fmla="*/ 527154 h 841948"/>
                          <a:gd name="connsiteX32" fmla="*/ 232348 w 979358"/>
                          <a:gd name="connsiteY32" fmla="*/ 529652 h 841948"/>
                          <a:gd name="connsiteX33" fmla="*/ 252335 w 979358"/>
                          <a:gd name="connsiteY33" fmla="*/ 577121 h 841948"/>
                          <a:gd name="connsiteX34" fmla="*/ 279817 w 979358"/>
                          <a:gd name="connsiteY34" fmla="*/ 599607 h 841948"/>
                          <a:gd name="connsiteX35" fmla="*/ 299804 w 979358"/>
                          <a:gd name="connsiteY35" fmla="*/ 607102 h 841948"/>
                          <a:gd name="connsiteX36" fmla="*/ 319790 w 979358"/>
                          <a:gd name="connsiteY36" fmla="*/ 634584 h 841948"/>
                          <a:gd name="connsiteX37" fmla="*/ 329784 w 979358"/>
                          <a:gd name="connsiteY37" fmla="*/ 649574 h 841948"/>
                          <a:gd name="connsiteX38" fmla="*/ 349771 w 979358"/>
                          <a:gd name="connsiteY38" fmla="*/ 652072 h 841948"/>
                          <a:gd name="connsiteX39" fmla="*/ 389745 w 979358"/>
                          <a:gd name="connsiteY39" fmla="*/ 647075 h 841948"/>
                          <a:gd name="connsiteX40" fmla="*/ 404735 w 979358"/>
                          <a:gd name="connsiteY40" fmla="*/ 634584 h 841948"/>
                          <a:gd name="connsiteX41" fmla="*/ 432217 w 979358"/>
                          <a:gd name="connsiteY41" fmla="*/ 649574 h 841948"/>
                          <a:gd name="connsiteX42" fmla="*/ 464695 w 979358"/>
                          <a:gd name="connsiteY42" fmla="*/ 624590 h 841948"/>
                          <a:gd name="connsiteX43" fmla="*/ 517161 w 979358"/>
                          <a:gd name="connsiteY43" fmla="*/ 629587 h 841948"/>
                          <a:gd name="connsiteX44" fmla="*/ 529653 w 979358"/>
                          <a:gd name="connsiteY44" fmla="*/ 619593 h 841948"/>
                          <a:gd name="connsiteX45" fmla="*/ 559633 w 979358"/>
                          <a:gd name="connsiteY45" fmla="*/ 617095 h 841948"/>
                          <a:gd name="connsiteX46" fmla="*/ 574623 w 979358"/>
                          <a:gd name="connsiteY46" fmla="*/ 644577 h 841948"/>
                          <a:gd name="connsiteX47" fmla="*/ 554636 w 979358"/>
                          <a:gd name="connsiteY47" fmla="*/ 669561 h 841948"/>
                          <a:gd name="connsiteX48" fmla="*/ 554636 w 979358"/>
                          <a:gd name="connsiteY48" fmla="*/ 677056 h 841948"/>
                          <a:gd name="connsiteX49" fmla="*/ 569626 w 979358"/>
                          <a:gd name="connsiteY49" fmla="*/ 689548 h 841948"/>
                          <a:gd name="connsiteX50" fmla="*/ 534649 w 979358"/>
                          <a:gd name="connsiteY50" fmla="*/ 744511 h 841948"/>
                          <a:gd name="connsiteX51" fmla="*/ 519659 w 979358"/>
                          <a:gd name="connsiteY51" fmla="*/ 742013 h 841948"/>
                          <a:gd name="connsiteX52" fmla="*/ 527154 w 979358"/>
                          <a:gd name="connsiteY52" fmla="*/ 707036 h 841948"/>
                          <a:gd name="connsiteX53" fmla="*/ 459699 w 979358"/>
                          <a:gd name="connsiteY53" fmla="*/ 742013 h 841948"/>
                          <a:gd name="connsiteX54" fmla="*/ 424722 w 979358"/>
                          <a:gd name="connsiteY54" fmla="*/ 766997 h 841948"/>
                          <a:gd name="connsiteX55" fmla="*/ 384748 w 979358"/>
                          <a:gd name="connsiteY55" fmla="*/ 784485 h 841948"/>
                          <a:gd name="connsiteX56" fmla="*/ 357266 w 979358"/>
                          <a:gd name="connsiteY56" fmla="*/ 774492 h 841948"/>
                          <a:gd name="connsiteX57" fmla="*/ 317292 w 979358"/>
                          <a:gd name="connsiteY57" fmla="*/ 841948 h 841948"/>
                          <a:gd name="connsiteX58" fmla="*/ 394741 w 979358"/>
                          <a:gd name="connsiteY58" fmla="*/ 841948 h 841948"/>
                          <a:gd name="connsiteX59" fmla="*/ 422223 w 979358"/>
                          <a:gd name="connsiteY59" fmla="*/ 836951 h 841948"/>
                          <a:gd name="connsiteX60" fmla="*/ 584617 w 979358"/>
                          <a:gd name="connsiteY60" fmla="*/ 784485 h 841948"/>
                          <a:gd name="connsiteX61" fmla="*/ 659567 w 979358"/>
                          <a:gd name="connsiteY61" fmla="*/ 774492 h 841948"/>
                          <a:gd name="connsiteX62" fmla="*/ 697043 w 979358"/>
                          <a:gd name="connsiteY62" fmla="*/ 752007 h 841948"/>
                          <a:gd name="connsiteX63" fmla="*/ 697043 w 979358"/>
                          <a:gd name="connsiteY63" fmla="*/ 692046 h 841948"/>
                          <a:gd name="connsiteX64" fmla="*/ 684551 w 979358"/>
                          <a:gd name="connsiteY64" fmla="*/ 627089 h 841948"/>
                          <a:gd name="connsiteX65" fmla="*/ 709535 w 979358"/>
                          <a:gd name="connsiteY65" fmla="*/ 599607 h 841948"/>
                          <a:gd name="connsiteX66" fmla="*/ 771994 w 979358"/>
                          <a:gd name="connsiteY66" fmla="*/ 554636 h 841948"/>
                          <a:gd name="connsiteX67" fmla="*/ 796977 w 979358"/>
                          <a:gd name="connsiteY67" fmla="*/ 544643 h 841948"/>
                          <a:gd name="connsiteX68" fmla="*/ 824459 w 979358"/>
                          <a:gd name="connsiteY68" fmla="*/ 512164 h 841948"/>
                          <a:gd name="connsiteX69" fmla="*/ 851941 w 979358"/>
                          <a:gd name="connsiteY69" fmla="*/ 464695 h 841948"/>
                          <a:gd name="connsiteX70" fmla="*/ 876925 w 979358"/>
                          <a:gd name="connsiteY70" fmla="*/ 412230 h 841948"/>
                          <a:gd name="connsiteX71" fmla="*/ 876925 w 979358"/>
                          <a:gd name="connsiteY71" fmla="*/ 367259 h 841948"/>
                          <a:gd name="connsiteX72" fmla="*/ 961869 w 979358"/>
                          <a:gd name="connsiteY72" fmla="*/ 274820 h 841948"/>
                          <a:gd name="connsiteX73" fmla="*/ 974361 w 979358"/>
                          <a:gd name="connsiteY73" fmla="*/ 209862 h 841948"/>
                          <a:gd name="connsiteX74" fmla="*/ 979358 w 979358"/>
                          <a:gd name="connsiteY74" fmla="*/ 174885 h 841948"/>
                          <a:gd name="connsiteX75" fmla="*/ 956872 w 979358"/>
                          <a:gd name="connsiteY75" fmla="*/ 174885 h 841948"/>
                          <a:gd name="connsiteX76" fmla="*/ 889417 w 979358"/>
                          <a:gd name="connsiteY76" fmla="*/ 174885 h 841948"/>
                          <a:gd name="connsiteX77" fmla="*/ 871928 w 979358"/>
                          <a:gd name="connsiteY77" fmla="*/ 174885 h 841948"/>
                          <a:gd name="connsiteX78" fmla="*/ 846945 w 979358"/>
                          <a:gd name="connsiteY78" fmla="*/ 159895 h 841948"/>
                          <a:gd name="connsiteX79" fmla="*/ 809469 w 979358"/>
                          <a:gd name="connsiteY79" fmla="*/ 179882 h 841948"/>
                          <a:gd name="connsiteX80" fmla="*/ 769495 w 979358"/>
                          <a:gd name="connsiteY80" fmla="*/ 199869 h 841948"/>
                          <a:gd name="connsiteX81" fmla="*/ 749508 w 979358"/>
                          <a:gd name="connsiteY81" fmla="*/ 157397 h 841948"/>
                          <a:gd name="connsiteX82" fmla="*/ 739515 w 979358"/>
                          <a:gd name="connsiteY82" fmla="*/ 99934 h 841948"/>
                          <a:gd name="connsiteX83" fmla="*/ 694545 w 979358"/>
                          <a:gd name="connsiteY83" fmla="*/ 124918 h 841948"/>
                          <a:gd name="connsiteX84" fmla="*/ 667063 w 979358"/>
                          <a:gd name="connsiteY84" fmla="*/ 167390 h 841948"/>
                          <a:gd name="connsiteX85" fmla="*/ 622092 w 979358"/>
                          <a:gd name="connsiteY85" fmla="*/ 167390 h 841948"/>
                          <a:gd name="connsiteX86" fmla="*/ 584617 w 979358"/>
                          <a:gd name="connsiteY86" fmla="*/ 174885 h 841948"/>
                          <a:gd name="connsiteX87" fmla="*/ 544643 w 979358"/>
                          <a:gd name="connsiteY87" fmla="*/ 134911 h 841948"/>
                          <a:gd name="connsiteX88" fmla="*/ 524656 w 979358"/>
                          <a:gd name="connsiteY88" fmla="*/ 119921 h 841948"/>
                          <a:gd name="connsiteX89" fmla="*/ 495831 w 979358"/>
                          <a:gd name="connsiteY89" fmla="*/ 122697 h 841948"/>
                          <a:gd name="connsiteX90" fmla="*/ 457200 w 979358"/>
                          <a:gd name="connsiteY90" fmla="*/ 132413 h 841948"/>
                          <a:gd name="connsiteX91" fmla="*/ 414728 w 979358"/>
                          <a:gd name="connsiteY91" fmla="*/ 139908 h 841948"/>
                          <a:gd name="connsiteX92" fmla="*/ 377253 w 979358"/>
                          <a:gd name="connsiteY92" fmla="*/ 104931 h 841948"/>
                          <a:gd name="connsiteX93" fmla="*/ 312295 w 979358"/>
                          <a:gd name="connsiteY93" fmla="*/ 119921 h 841948"/>
                          <a:gd name="connsiteX94" fmla="*/ 256194 w 979358"/>
                          <a:gd name="connsiteY94" fmla="*/ 11473 h 841948"/>
                          <a:gd name="connsiteX95" fmla="*/ 285186 w 979358"/>
                          <a:gd name="connsiteY95" fmla="*/ 38493 h 841948"/>
                          <a:gd name="connsiteX96" fmla="*/ 294761 w 979358"/>
                          <a:gd name="connsiteY96" fmla="*/ 67363 h 841948"/>
                          <a:gd name="connsiteX97" fmla="*/ 224853 w 979358"/>
                          <a:gd name="connsiteY97" fmla="*/ 0 h 841948"/>
                          <a:gd name="connsiteX0" fmla="*/ 224853 w 979358"/>
                          <a:gd name="connsiteY0" fmla="*/ 0 h 841948"/>
                          <a:gd name="connsiteX1" fmla="*/ 149902 w 979358"/>
                          <a:gd name="connsiteY1" fmla="*/ 47469 h 841948"/>
                          <a:gd name="connsiteX2" fmla="*/ 132413 w 979358"/>
                          <a:gd name="connsiteY2" fmla="*/ 59961 h 841948"/>
                          <a:gd name="connsiteX3" fmla="*/ 84945 w 979358"/>
                          <a:gd name="connsiteY3" fmla="*/ 59961 h 841948"/>
                          <a:gd name="connsiteX4" fmla="*/ 57463 w 979358"/>
                          <a:gd name="connsiteY4" fmla="*/ 79948 h 841948"/>
                          <a:gd name="connsiteX5" fmla="*/ 14990 w 979358"/>
                          <a:gd name="connsiteY5" fmla="*/ 142407 h 841948"/>
                          <a:gd name="connsiteX6" fmla="*/ 0 w 979358"/>
                          <a:gd name="connsiteY6" fmla="*/ 209862 h 841948"/>
                          <a:gd name="connsiteX7" fmla="*/ 0 w 979358"/>
                          <a:gd name="connsiteY7" fmla="*/ 264826 h 841948"/>
                          <a:gd name="connsiteX8" fmla="*/ 22486 w 979358"/>
                          <a:gd name="connsiteY8" fmla="*/ 279816 h 841948"/>
                          <a:gd name="connsiteX9" fmla="*/ 29981 w 979358"/>
                          <a:gd name="connsiteY9" fmla="*/ 299803 h 841948"/>
                          <a:gd name="connsiteX10" fmla="*/ 72453 w 979358"/>
                          <a:gd name="connsiteY10" fmla="*/ 364761 h 841948"/>
                          <a:gd name="connsiteX11" fmla="*/ 114925 w 979358"/>
                          <a:gd name="connsiteY11" fmla="*/ 372256 h 841948"/>
                          <a:gd name="connsiteX12" fmla="*/ 114925 w 979358"/>
                          <a:gd name="connsiteY12" fmla="*/ 337279 h 841948"/>
                          <a:gd name="connsiteX13" fmla="*/ 142407 w 979358"/>
                          <a:gd name="connsiteY13" fmla="*/ 349771 h 841948"/>
                          <a:gd name="connsiteX14" fmla="*/ 189876 w 979358"/>
                          <a:gd name="connsiteY14" fmla="*/ 349771 h 841948"/>
                          <a:gd name="connsiteX15" fmla="*/ 189876 w 979358"/>
                          <a:gd name="connsiteY15" fmla="*/ 392243 h 841948"/>
                          <a:gd name="connsiteX16" fmla="*/ 159895 w 979358"/>
                          <a:gd name="connsiteY16" fmla="*/ 409731 h 841948"/>
                          <a:gd name="connsiteX17" fmla="*/ 119922 w 979358"/>
                          <a:gd name="connsiteY17" fmla="*/ 447207 h 841948"/>
                          <a:gd name="connsiteX18" fmla="*/ 134912 w 979358"/>
                          <a:gd name="connsiteY18" fmla="*/ 479685 h 841948"/>
                          <a:gd name="connsiteX19" fmla="*/ 122420 w 979358"/>
                          <a:gd name="connsiteY19" fmla="*/ 537148 h 841948"/>
                          <a:gd name="connsiteX20" fmla="*/ 144905 w 979358"/>
                          <a:gd name="connsiteY20" fmla="*/ 564630 h 841948"/>
                          <a:gd name="connsiteX21" fmla="*/ 157397 w 979358"/>
                          <a:gd name="connsiteY21" fmla="*/ 614597 h 841948"/>
                          <a:gd name="connsiteX22" fmla="*/ 149902 w 979358"/>
                          <a:gd name="connsiteY22" fmla="*/ 664564 h 841948"/>
                          <a:gd name="connsiteX23" fmla="*/ 177384 w 979358"/>
                          <a:gd name="connsiteY23" fmla="*/ 714531 h 841948"/>
                          <a:gd name="connsiteX24" fmla="*/ 222040 w 979358"/>
                          <a:gd name="connsiteY24" fmla="*/ 733686 h 841948"/>
                          <a:gd name="connsiteX25" fmla="*/ 252335 w 979358"/>
                          <a:gd name="connsiteY25" fmla="*/ 739515 h 841948"/>
                          <a:gd name="connsiteX26" fmla="*/ 252335 w 979358"/>
                          <a:gd name="connsiteY26" fmla="*/ 697043 h 841948"/>
                          <a:gd name="connsiteX27" fmla="*/ 239843 w 979358"/>
                          <a:gd name="connsiteY27" fmla="*/ 659567 h 841948"/>
                          <a:gd name="connsiteX28" fmla="*/ 209863 w 979358"/>
                          <a:gd name="connsiteY28" fmla="*/ 642079 h 841948"/>
                          <a:gd name="connsiteX29" fmla="*/ 199869 w 979358"/>
                          <a:gd name="connsiteY29" fmla="*/ 612098 h 841948"/>
                          <a:gd name="connsiteX30" fmla="*/ 207364 w 979358"/>
                          <a:gd name="connsiteY30" fmla="*/ 567128 h 841948"/>
                          <a:gd name="connsiteX31" fmla="*/ 222354 w 979358"/>
                          <a:gd name="connsiteY31" fmla="*/ 527154 h 841948"/>
                          <a:gd name="connsiteX32" fmla="*/ 232348 w 979358"/>
                          <a:gd name="connsiteY32" fmla="*/ 529652 h 841948"/>
                          <a:gd name="connsiteX33" fmla="*/ 252335 w 979358"/>
                          <a:gd name="connsiteY33" fmla="*/ 577121 h 841948"/>
                          <a:gd name="connsiteX34" fmla="*/ 279817 w 979358"/>
                          <a:gd name="connsiteY34" fmla="*/ 599607 h 841948"/>
                          <a:gd name="connsiteX35" fmla="*/ 299804 w 979358"/>
                          <a:gd name="connsiteY35" fmla="*/ 607102 h 841948"/>
                          <a:gd name="connsiteX36" fmla="*/ 319790 w 979358"/>
                          <a:gd name="connsiteY36" fmla="*/ 634584 h 841948"/>
                          <a:gd name="connsiteX37" fmla="*/ 329784 w 979358"/>
                          <a:gd name="connsiteY37" fmla="*/ 649574 h 841948"/>
                          <a:gd name="connsiteX38" fmla="*/ 349771 w 979358"/>
                          <a:gd name="connsiteY38" fmla="*/ 652072 h 841948"/>
                          <a:gd name="connsiteX39" fmla="*/ 389745 w 979358"/>
                          <a:gd name="connsiteY39" fmla="*/ 647075 h 841948"/>
                          <a:gd name="connsiteX40" fmla="*/ 404735 w 979358"/>
                          <a:gd name="connsiteY40" fmla="*/ 634584 h 841948"/>
                          <a:gd name="connsiteX41" fmla="*/ 432217 w 979358"/>
                          <a:gd name="connsiteY41" fmla="*/ 649574 h 841948"/>
                          <a:gd name="connsiteX42" fmla="*/ 464695 w 979358"/>
                          <a:gd name="connsiteY42" fmla="*/ 624590 h 841948"/>
                          <a:gd name="connsiteX43" fmla="*/ 517161 w 979358"/>
                          <a:gd name="connsiteY43" fmla="*/ 629587 h 841948"/>
                          <a:gd name="connsiteX44" fmla="*/ 529653 w 979358"/>
                          <a:gd name="connsiteY44" fmla="*/ 619593 h 841948"/>
                          <a:gd name="connsiteX45" fmla="*/ 559633 w 979358"/>
                          <a:gd name="connsiteY45" fmla="*/ 617095 h 841948"/>
                          <a:gd name="connsiteX46" fmla="*/ 574623 w 979358"/>
                          <a:gd name="connsiteY46" fmla="*/ 644577 h 841948"/>
                          <a:gd name="connsiteX47" fmla="*/ 554636 w 979358"/>
                          <a:gd name="connsiteY47" fmla="*/ 669561 h 841948"/>
                          <a:gd name="connsiteX48" fmla="*/ 554636 w 979358"/>
                          <a:gd name="connsiteY48" fmla="*/ 677056 h 841948"/>
                          <a:gd name="connsiteX49" fmla="*/ 569626 w 979358"/>
                          <a:gd name="connsiteY49" fmla="*/ 689548 h 841948"/>
                          <a:gd name="connsiteX50" fmla="*/ 534649 w 979358"/>
                          <a:gd name="connsiteY50" fmla="*/ 744511 h 841948"/>
                          <a:gd name="connsiteX51" fmla="*/ 519659 w 979358"/>
                          <a:gd name="connsiteY51" fmla="*/ 742013 h 841948"/>
                          <a:gd name="connsiteX52" fmla="*/ 527154 w 979358"/>
                          <a:gd name="connsiteY52" fmla="*/ 707036 h 841948"/>
                          <a:gd name="connsiteX53" fmla="*/ 459699 w 979358"/>
                          <a:gd name="connsiteY53" fmla="*/ 742013 h 841948"/>
                          <a:gd name="connsiteX54" fmla="*/ 424722 w 979358"/>
                          <a:gd name="connsiteY54" fmla="*/ 766997 h 841948"/>
                          <a:gd name="connsiteX55" fmla="*/ 384748 w 979358"/>
                          <a:gd name="connsiteY55" fmla="*/ 784485 h 841948"/>
                          <a:gd name="connsiteX56" fmla="*/ 357266 w 979358"/>
                          <a:gd name="connsiteY56" fmla="*/ 774492 h 841948"/>
                          <a:gd name="connsiteX57" fmla="*/ 317292 w 979358"/>
                          <a:gd name="connsiteY57" fmla="*/ 841948 h 841948"/>
                          <a:gd name="connsiteX58" fmla="*/ 394741 w 979358"/>
                          <a:gd name="connsiteY58" fmla="*/ 841948 h 841948"/>
                          <a:gd name="connsiteX59" fmla="*/ 422223 w 979358"/>
                          <a:gd name="connsiteY59" fmla="*/ 836951 h 841948"/>
                          <a:gd name="connsiteX60" fmla="*/ 584617 w 979358"/>
                          <a:gd name="connsiteY60" fmla="*/ 784485 h 841948"/>
                          <a:gd name="connsiteX61" fmla="*/ 659567 w 979358"/>
                          <a:gd name="connsiteY61" fmla="*/ 774492 h 841948"/>
                          <a:gd name="connsiteX62" fmla="*/ 697043 w 979358"/>
                          <a:gd name="connsiteY62" fmla="*/ 752007 h 841948"/>
                          <a:gd name="connsiteX63" fmla="*/ 697043 w 979358"/>
                          <a:gd name="connsiteY63" fmla="*/ 692046 h 841948"/>
                          <a:gd name="connsiteX64" fmla="*/ 684551 w 979358"/>
                          <a:gd name="connsiteY64" fmla="*/ 627089 h 841948"/>
                          <a:gd name="connsiteX65" fmla="*/ 709535 w 979358"/>
                          <a:gd name="connsiteY65" fmla="*/ 599607 h 841948"/>
                          <a:gd name="connsiteX66" fmla="*/ 771994 w 979358"/>
                          <a:gd name="connsiteY66" fmla="*/ 554636 h 841948"/>
                          <a:gd name="connsiteX67" fmla="*/ 796977 w 979358"/>
                          <a:gd name="connsiteY67" fmla="*/ 544643 h 841948"/>
                          <a:gd name="connsiteX68" fmla="*/ 824459 w 979358"/>
                          <a:gd name="connsiteY68" fmla="*/ 512164 h 841948"/>
                          <a:gd name="connsiteX69" fmla="*/ 851941 w 979358"/>
                          <a:gd name="connsiteY69" fmla="*/ 464695 h 841948"/>
                          <a:gd name="connsiteX70" fmla="*/ 876925 w 979358"/>
                          <a:gd name="connsiteY70" fmla="*/ 412230 h 841948"/>
                          <a:gd name="connsiteX71" fmla="*/ 876925 w 979358"/>
                          <a:gd name="connsiteY71" fmla="*/ 367259 h 841948"/>
                          <a:gd name="connsiteX72" fmla="*/ 961869 w 979358"/>
                          <a:gd name="connsiteY72" fmla="*/ 274820 h 841948"/>
                          <a:gd name="connsiteX73" fmla="*/ 974361 w 979358"/>
                          <a:gd name="connsiteY73" fmla="*/ 209862 h 841948"/>
                          <a:gd name="connsiteX74" fmla="*/ 979358 w 979358"/>
                          <a:gd name="connsiteY74" fmla="*/ 174885 h 841948"/>
                          <a:gd name="connsiteX75" fmla="*/ 956872 w 979358"/>
                          <a:gd name="connsiteY75" fmla="*/ 174885 h 841948"/>
                          <a:gd name="connsiteX76" fmla="*/ 889417 w 979358"/>
                          <a:gd name="connsiteY76" fmla="*/ 174885 h 841948"/>
                          <a:gd name="connsiteX77" fmla="*/ 871928 w 979358"/>
                          <a:gd name="connsiteY77" fmla="*/ 174885 h 841948"/>
                          <a:gd name="connsiteX78" fmla="*/ 846945 w 979358"/>
                          <a:gd name="connsiteY78" fmla="*/ 159895 h 841948"/>
                          <a:gd name="connsiteX79" fmla="*/ 809469 w 979358"/>
                          <a:gd name="connsiteY79" fmla="*/ 179882 h 841948"/>
                          <a:gd name="connsiteX80" fmla="*/ 769495 w 979358"/>
                          <a:gd name="connsiteY80" fmla="*/ 199869 h 841948"/>
                          <a:gd name="connsiteX81" fmla="*/ 749508 w 979358"/>
                          <a:gd name="connsiteY81" fmla="*/ 157397 h 841948"/>
                          <a:gd name="connsiteX82" fmla="*/ 739515 w 979358"/>
                          <a:gd name="connsiteY82" fmla="*/ 99934 h 841948"/>
                          <a:gd name="connsiteX83" fmla="*/ 694545 w 979358"/>
                          <a:gd name="connsiteY83" fmla="*/ 124918 h 841948"/>
                          <a:gd name="connsiteX84" fmla="*/ 667063 w 979358"/>
                          <a:gd name="connsiteY84" fmla="*/ 167390 h 841948"/>
                          <a:gd name="connsiteX85" fmla="*/ 622092 w 979358"/>
                          <a:gd name="connsiteY85" fmla="*/ 167390 h 841948"/>
                          <a:gd name="connsiteX86" fmla="*/ 584617 w 979358"/>
                          <a:gd name="connsiteY86" fmla="*/ 174885 h 841948"/>
                          <a:gd name="connsiteX87" fmla="*/ 544643 w 979358"/>
                          <a:gd name="connsiteY87" fmla="*/ 134911 h 841948"/>
                          <a:gd name="connsiteX88" fmla="*/ 524656 w 979358"/>
                          <a:gd name="connsiteY88" fmla="*/ 119921 h 841948"/>
                          <a:gd name="connsiteX89" fmla="*/ 483862 w 979358"/>
                          <a:gd name="connsiteY89" fmla="*/ 120292 h 841948"/>
                          <a:gd name="connsiteX90" fmla="*/ 457200 w 979358"/>
                          <a:gd name="connsiteY90" fmla="*/ 132413 h 841948"/>
                          <a:gd name="connsiteX91" fmla="*/ 414728 w 979358"/>
                          <a:gd name="connsiteY91" fmla="*/ 139908 h 841948"/>
                          <a:gd name="connsiteX92" fmla="*/ 377253 w 979358"/>
                          <a:gd name="connsiteY92" fmla="*/ 104931 h 841948"/>
                          <a:gd name="connsiteX93" fmla="*/ 312295 w 979358"/>
                          <a:gd name="connsiteY93" fmla="*/ 119921 h 841948"/>
                          <a:gd name="connsiteX94" fmla="*/ 256194 w 979358"/>
                          <a:gd name="connsiteY94" fmla="*/ 11473 h 841948"/>
                          <a:gd name="connsiteX95" fmla="*/ 285186 w 979358"/>
                          <a:gd name="connsiteY95" fmla="*/ 38493 h 841948"/>
                          <a:gd name="connsiteX96" fmla="*/ 294761 w 979358"/>
                          <a:gd name="connsiteY96" fmla="*/ 67363 h 841948"/>
                          <a:gd name="connsiteX97" fmla="*/ 224853 w 979358"/>
                          <a:gd name="connsiteY97" fmla="*/ 0 h 841948"/>
                          <a:gd name="connsiteX0" fmla="*/ 224853 w 979358"/>
                          <a:gd name="connsiteY0" fmla="*/ 0 h 841948"/>
                          <a:gd name="connsiteX1" fmla="*/ 149902 w 979358"/>
                          <a:gd name="connsiteY1" fmla="*/ 47469 h 841948"/>
                          <a:gd name="connsiteX2" fmla="*/ 132413 w 979358"/>
                          <a:gd name="connsiteY2" fmla="*/ 59961 h 841948"/>
                          <a:gd name="connsiteX3" fmla="*/ 84945 w 979358"/>
                          <a:gd name="connsiteY3" fmla="*/ 59961 h 841948"/>
                          <a:gd name="connsiteX4" fmla="*/ 57463 w 979358"/>
                          <a:gd name="connsiteY4" fmla="*/ 79948 h 841948"/>
                          <a:gd name="connsiteX5" fmla="*/ 14990 w 979358"/>
                          <a:gd name="connsiteY5" fmla="*/ 142407 h 841948"/>
                          <a:gd name="connsiteX6" fmla="*/ 0 w 979358"/>
                          <a:gd name="connsiteY6" fmla="*/ 209862 h 841948"/>
                          <a:gd name="connsiteX7" fmla="*/ 0 w 979358"/>
                          <a:gd name="connsiteY7" fmla="*/ 264826 h 841948"/>
                          <a:gd name="connsiteX8" fmla="*/ 22486 w 979358"/>
                          <a:gd name="connsiteY8" fmla="*/ 279816 h 841948"/>
                          <a:gd name="connsiteX9" fmla="*/ 29981 w 979358"/>
                          <a:gd name="connsiteY9" fmla="*/ 299803 h 841948"/>
                          <a:gd name="connsiteX10" fmla="*/ 72453 w 979358"/>
                          <a:gd name="connsiteY10" fmla="*/ 364761 h 841948"/>
                          <a:gd name="connsiteX11" fmla="*/ 114925 w 979358"/>
                          <a:gd name="connsiteY11" fmla="*/ 372256 h 841948"/>
                          <a:gd name="connsiteX12" fmla="*/ 114925 w 979358"/>
                          <a:gd name="connsiteY12" fmla="*/ 337279 h 841948"/>
                          <a:gd name="connsiteX13" fmla="*/ 142407 w 979358"/>
                          <a:gd name="connsiteY13" fmla="*/ 349771 h 841948"/>
                          <a:gd name="connsiteX14" fmla="*/ 189876 w 979358"/>
                          <a:gd name="connsiteY14" fmla="*/ 349771 h 841948"/>
                          <a:gd name="connsiteX15" fmla="*/ 189876 w 979358"/>
                          <a:gd name="connsiteY15" fmla="*/ 392243 h 841948"/>
                          <a:gd name="connsiteX16" fmla="*/ 159895 w 979358"/>
                          <a:gd name="connsiteY16" fmla="*/ 409731 h 841948"/>
                          <a:gd name="connsiteX17" fmla="*/ 119922 w 979358"/>
                          <a:gd name="connsiteY17" fmla="*/ 447207 h 841948"/>
                          <a:gd name="connsiteX18" fmla="*/ 134912 w 979358"/>
                          <a:gd name="connsiteY18" fmla="*/ 479685 h 841948"/>
                          <a:gd name="connsiteX19" fmla="*/ 122420 w 979358"/>
                          <a:gd name="connsiteY19" fmla="*/ 537148 h 841948"/>
                          <a:gd name="connsiteX20" fmla="*/ 144905 w 979358"/>
                          <a:gd name="connsiteY20" fmla="*/ 564630 h 841948"/>
                          <a:gd name="connsiteX21" fmla="*/ 157397 w 979358"/>
                          <a:gd name="connsiteY21" fmla="*/ 614597 h 841948"/>
                          <a:gd name="connsiteX22" fmla="*/ 149902 w 979358"/>
                          <a:gd name="connsiteY22" fmla="*/ 664564 h 841948"/>
                          <a:gd name="connsiteX23" fmla="*/ 177384 w 979358"/>
                          <a:gd name="connsiteY23" fmla="*/ 714531 h 841948"/>
                          <a:gd name="connsiteX24" fmla="*/ 222040 w 979358"/>
                          <a:gd name="connsiteY24" fmla="*/ 733686 h 841948"/>
                          <a:gd name="connsiteX25" fmla="*/ 252335 w 979358"/>
                          <a:gd name="connsiteY25" fmla="*/ 739515 h 841948"/>
                          <a:gd name="connsiteX26" fmla="*/ 252335 w 979358"/>
                          <a:gd name="connsiteY26" fmla="*/ 697043 h 841948"/>
                          <a:gd name="connsiteX27" fmla="*/ 239843 w 979358"/>
                          <a:gd name="connsiteY27" fmla="*/ 659567 h 841948"/>
                          <a:gd name="connsiteX28" fmla="*/ 209863 w 979358"/>
                          <a:gd name="connsiteY28" fmla="*/ 642079 h 841948"/>
                          <a:gd name="connsiteX29" fmla="*/ 199869 w 979358"/>
                          <a:gd name="connsiteY29" fmla="*/ 612098 h 841948"/>
                          <a:gd name="connsiteX30" fmla="*/ 207364 w 979358"/>
                          <a:gd name="connsiteY30" fmla="*/ 567128 h 841948"/>
                          <a:gd name="connsiteX31" fmla="*/ 222354 w 979358"/>
                          <a:gd name="connsiteY31" fmla="*/ 527154 h 841948"/>
                          <a:gd name="connsiteX32" fmla="*/ 232348 w 979358"/>
                          <a:gd name="connsiteY32" fmla="*/ 529652 h 841948"/>
                          <a:gd name="connsiteX33" fmla="*/ 252335 w 979358"/>
                          <a:gd name="connsiteY33" fmla="*/ 577121 h 841948"/>
                          <a:gd name="connsiteX34" fmla="*/ 279817 w 979358"/>
                          <a:gd name="connsiteY34" fmla="*/ 599607 h 841948"/>
                          <a:gd name="connsiteX35" fmla="*/ 299804 w 979358"/>
                          <a:gd name="connsiteY35" fmla="*/ 623943 h 841948"/>
                          <a:gd name="connsiteX36" fmla="*/ 319790 w 979358"/>
                          <a:gd name="connsiteY36" fmla="*/ 634584 h 841948"/>
                          <a:gd name="connsiteX37" fmla="*/ 329784 w 979358"/>
                          <a:gd name="connsiteY37" fmla="*/ 649574 h 841948"/>
                          <a:gd name="connsiteX38" fmla="*/ 349771 w 979358"/>
                          <a:gd name="connsiteY38" fmla="*/ 652072 h 841948"/>
                          <a:gd name="connsiteX39" fmla="*/ 389745 w 979358"/>
                          <a:gd name="connsiteY39" fmla="*/ 647075 h 841948"/>
                          <a:gd name="connsiteX40" fmla="*/ 404735 w 979358"/>
                          <a:gd name="connsiteY40" fmla="*/ 634584 h 841948"/>
                          <a:gd name="connsiteX41" fmla="*/ 432217 w 979358"/>
                          <a:gd name="connsiteY41" fmla="*/ 649574 h 841948"/>
                          <a:gd name="connsiteX42" fmla="*/ 464695 w 979358"/>
                          <a:gd name="connsiteY42" fmla="*/ 624590 h 841948"/>
                          <a:gd name="connsiteX43" fmla="*/ 517161 w 979358"/>
                          <a:gd name="connsiteY43" fmla="*/ 629587 h 841948"/>
                          <a:gd name="connsiteX44" fmla="*/ 529653 w 979358"/>
                          <a:gd name="connsiteY44" fmla="*/ 619593 h 841948"/>
                          <a:gd name="connsiteX45" fmla="*/ 559633 w 979358"/>
                          <a:gd name="connsiteY45" fmla="*/ 617095 h 841948"/>
                          <a:gd name="connsiteX46" fmla="*/ 574623 w 979358"/>
                          <a:gd name="connsiteY46" fmla="*/ 644577 h 841948"/>
                          <a:gd name="connsiteX47" fmla="*/ 554636 w 979358"/>
                          <a:gd name="connsiteY47" fmla="*/ 669561 h 841948"/>
                          <a:gd name="connsiteX48" fmla="*/ 554636 w 979358"/>
                          <a:gd name="connsiteY48" fmla="*/ 677056 h 841948"/>
                          <a:gd name="connsiteX49" fmla="*/ 569626 w 979358"/>
                          <a:gd name="connsiteY49" fmla="*/ 689548 h 841948"/>
                          <a:gd name="connsiteX50" fmla="*/ 534649 w 979358"/>
                          <a:gd name="connsiteY50" fmla="*/ 744511 h 841948"/>
                          <a:gd name="connsiteX51" fmla="*/ 519659 w 979358"/>
                          <a:gd name="connsiteY51" fmla="*/ 742013 h 841948"/>
                          <a:gd name="connsiteX52" fmla="*/ 527154 w 979358"/>
                          <a:gd name="connsiteY52" fmla="*/ 707036 h 841948"/>
                          <a:gd name="connsiteX53" fmla="*/ 459699 w 979358"/>
                          <a:gd name="connsiteY53" fmla="*/ 742013 h 841948"/>
                          <a:gd name="connsiteX54" fmla="*/ 424722 w 979358"/>
                          <a:gd name="connsiteY54" fmla="*/ 766997 h 841948"/>
                          <a:gd name="connsiteX55" fmla="*/ 384748 w 979358"/>
                          <a:gd name="connsiteY55" fmla="*/ 784485 h 841948"/>
                          <a:gd name="connsiteX56" fmla="*/ 357266 w 979358"/>
                          <a:gd name="connsiteY56" fmla="*/ 774492 h 841948"/>
                          <a:gd name="connsiteX57" fmla="*/ 317292 w 979358"/>
                          <a:gd name="connsiteY57" fmla="*/ 841948 h 841948"/>
                          <a:gd name="connsiteX58" fmla="*/ 394741 w 979358"/>
                          <a:gd name="connsiteY58" fmla="*/ 841948 h 841948"/>
                          <a:gd name="connsiteX59" fmla="*/ 422223 w 979358"/>
                          <a:gd name="connsiteY59" fmla="*/ 836951 h 841948"/>
                          <a:gd name="connsiteX60" fmla="*/ 584617 w 979358"/>
                          <a:gd name="connsiteY60" fmla="*/ 784485 h 841948"/>
                          <a:gd name="connsiteX61" fmla="*/ 659567 w 979358"/>
                          <a:gd name="connsiteY61" fmla="*/ 774492 h 841948"/>
                          <a:gd name="connsiteX62" fmla="*/ 697043 w 979358"/>
                          <a:gd name="connsiteY62" fmla="*/ 752007 h 841948"/>
                          <a:gd name="connsiteX63" fmla="*/ 697043 w 979358"/>
                          <a:gd name="connsiteY63" fmla="*/ 692046 h 841948"/>
                          <a:gd name="connsiteX64" fmla="*/ 684551 w 979358"/>
                          <a:gd name="connsiteY64" fmla="*/ 627089 h 841948"/>
                          <a:gd name="connsiteX65" fmla="*/ 709535 w 979358"/>
                          <a:gd name="connsiteY65" fmla="*/ 599607 h 841948"/>
                          <a:gd name="connsiteX66" fmla="*/ 771994 w 979358"/>
                          <a:gd name="connsiteY66" fmla="*/ 554636 h 841948"/>
                          <a:gd name="connsiteX67" fmla="*/ 796977 w 979358"/>
                          <a:gd name="connsiteY67" fmla="*/ 544643 h 841948"/>
                          <a:gd name="connsiteX68" fmla="*/ 824459 w 979358"/>
                          <a:gd name="connsiteY68" fmla="*/ 512164 h 841948"/>
                          <a:gd name="connsiteX69" fmla="*/ 851941 w 979358"/>
                          <a:gd name="connsiteY69" fmla="*/ 464695 h 841948"/>
                          <a:gd name="connsiteX70" fmla="*/ 876925 w 979358"/>
                          <a:gd name="connsiteY70" fmla="*/ 412230 h 841948"/>
                          <a:gd name="connsiteX71" fmla="*/ 876925 w 979358"/>
                          <a:gd name="connsiteY71" fmla="*/ 367259 h 841948"/>
                          <a:gd name="connsiteX72" fmla="*/ 961869 w 979358"/>
                          <a:gd name="connsiteY72" fmla="*/ 274820 h 841948"/>
                          <a:gd name="connsiteX73" fmla="*/ 974361 w 979358"/>
                          <a:gd name="connsiteY73" fmla="*/ 209862 h 841948"/>
                          <a:gd name="connsiteX74" fmla="*/ 979358 w 979358"/>
                          <a:gd name="connsiteY74" fmla="*/ 174885 h 841948"/>
                          <a:gd name="connsiteX75" fmla="*/ 956872 w 979358"/>
                          <a:gd name="connsiteY75" fmla="*/ 174885 h 841948"/>
                          <a:gd name="connsiteX76" fmla="*/ 889417 w 979358"/>
                          <a:gd name="connsiteY76" fmla="*/ 174885 h 841948"/>
                          <a:gd name="connsiteX77" fmla="*/ 871928 w 979358"/>
                          <a:gd name="connsiteY77" fmla="*/ 174885 h 841948"/>
                          <a:gd name="connsiteX78" fmla="*/ 846945 w 979358"/>
                          <a:gd name="connsiteY78" fmla="*/ 159895 h 841948"/>
                          <a:gd name="connsiteX79" fmla="*/ 809469 w 979358"/>
                          <a:gd name="connsiteY79" fmla="*/ 179882 h 841948"/>
                          <a:gd name="connsiteX80" fmla="*/ 769495 w 979358"/>
                          <a:gd name="connsiteY80" fmla="*/ 199869 h 841948"/>
                          <a:gd name="connsiteX81" fmla="*/ 749508 w 979358"/>
                          <a:gd name="connsiteY81" fmla="*/ 157397 h 841948"/>
                          <a:gd name="connsiteX82" fmla="*/ 739515 w 979358"/>
                          <a:gd name="connsiteY82" fmla="*/ 99934 h 841948"/>
                          <a:gd name="connsiteX83" fmla="*/ 694545 w 979358"/>
                          <a:gd name="connsiteY83" fmla="*/ 124918 h 841948"/>
                          <a:gd name="connsiteX84" fmla="*/ 667063 w 979358"/>
                          <a:gd name="connsiteY84" fmla="*/ 167390 h 841948"/>
                          <a:gd name="connsiteX85" fmla="*/ 622092 w 979358"/>
                          <a:gd name="connsiteY85" fmla="*/ 167390 h 841948"/>
                          <a:gd name="connsiteX86" fmla="*/ 584617 w 979358"/>
                          <a:gd name="connsiteY86" fmla="*/ 174885 h 841948"/>
                          <a:gd name="connsiteX87" fmla="*/ 544643 w 979358"/>
                          <a:gd name="connsiteY87" fmla="*/ 134911 h 841948"/>
                          <a:gd name="connsiteX88" fmla="*/ 524656 w 979358"/>
                          <a:gd name="connsiteY88" fmla="*/ 119921 h 841948"/>
                          <a:gd name="connsiteX89" fmla="*/ 483862 w 979358"/>
                          <a:gd name="connsiteY89" fmla="*/ 120292 h 841948"/>
                          <a:gd name="connsiteX90" fmla="*/ 457200 w 979358"/>
                          <a:gd name="connsiteY90" fmla="*/ 132413 h 841948"/>
                          <a:gd name="connsiteX91" fmla="*/ 414728 w 979358"/>
                          <a:gd name="connsiteY91" fmla="*/ 139908 h 841948"/>
                          <a:gd name="connsiteX92" fmla="*/ 377253 w 979358"/>
                          <a:gd name="connsiteY92" fmla="*/ 104931 h 841948"/>
                          <a:gd name="connsiteX93" fmla="*/ 312295 w 979358"/>
                          <a:gd name="connsiteY93" fmla="*/ 119921 h 841948"/>
                          <a:gd name="connsiteX94" fmla="*/ 256194 w 979358"/>
                          <a:gd name="connsiteY94" fmla="*/ 11473 h 841948"/>
                          <a:gd name="connsiteX95" fmla="*/ 285186 w 979358"/>
                          <a:gd name="connsiteY95" fmla="*/ 38493 h 841948"/>
                          <a:gd name="connsiteX96" fmla="*/ 294761 w 979358"/>
                          <a:gd name="connsiteY96" fmla="*/ 67363 h 841948"/>
                          <a:gd name="connsiteX97" fmla="*/ 224853 w 979358"/>
                          <a:gd name="connsiteY97" fmla="*/ 0 h 841948"/>
                          <a:gd name="connsiteX0" fmla="*/ 224853 w 979358"/>
                          <a:gd name="connsiteY0" fmla="*/ 0 h 841948"/>
                          <a:gd name="connsiteX1" fmla="*/ 149902 w 979358"/>
                          <a:gd name="connsiteY1" fmla="*/ 47469 h 841948"/>
                          <a:gd name="connsiteX2" fmla="*/ 132413 w 979358"/>
                          <a:gd name="connsiteY2" fmla="*/ 59961 h 841948"/>
                          <a:gd name="connsiteX3" fmla="*/ 84945 w 979358"/>
                          <a:gd name="connsiteY3" fmla="*/ 59961 h 841948"/>
                          <a:gd name="connsiteX4" fmla="*/ 57463 w 979358"/>
                          <a:gd name="connsiteY4" fmla="*/ 79948 h 841948"/>
                          <a:gd name="connsiteX5" fmla="*/ 14990 w 979358"/>
                          <a:gd name="connsiteY5" fmla="*/ 142407 h 841948"/>
                          <a:gd name="connsiteX6" fmla="*/ 0 w 979358"/>
                          <a:gd name="connsiteY6" fmla="*/ 209862 h 841948"/>
                          <a:gd name="connsiteX7" fmla="*/ 0 w 979358"/>
                          <a:gd name="connsiteY7" fmla="*/ 264826 h 841948"/>
                          <a:gd name="connsiteX8" fmla="*/ 22486 w 979358"/>
                          <a:gd name="connsiteY8" fmla="*/ 279816 h 841948"/>
                          <a:gd name="connsiteX9" fmla="*/ 29981 w 979358"/>
                          <a:gd name="connsiteY9" fmla="*/ 299803 h 841948"/>
                          <a:gd name="connsiteX10" fmla="*/ 72453 w 979358"/>
                          <a:gd name="connsiteY10" fmla="*/ 364761 h 841948"/>
                          <a:gd name="connsiteX11" fmla="*/ 114925 w 979358"/>
                          <a:gd name="connsiteY11" fmla="*/ 372256 h 841948"/>
                          <a:gd name="connsiteX12" fmla="*/ 114925 w 979358"/>
                          <a:gd name="connsiteY12" fmla="*/ 337279 h 841948"/>
                          <a:gd name="connsiteX13" fmla="*/ 142407 w 979358"/>
                          <a:gd name="connsiteY13" fmla="*/ 349771 h 841948"/>
                          <a:gd name="connsiteX14" fmla="*/ 189876 w 979358"/>
                          <a:gd name="connsiteY14" fmla="*/ 349771 h 841948"/>
                          <a:gd name="connsiteX15" fmla="*/ 189876 w 979358"/>
                          <a:gd name="connsiteY15" fmla="*/ 392243 h 841948"/>
                          <a:gd name="connsiteX16" fmla="*/ 159895 w 979358"/>
                          <a:gd name="connsiteY16" fmla="*/ 409731 h 841948"/>
                          <a:gd name="connsiteX17" fmla="*/ 119922 w 979358"/>
                          <a:gd name="connsiteY17" fmla="*/ 447207 h 841948"/>
                          <a:gd name="connsiteX18" fmla="*/ 134912 w 979358"/>
                          <a:gd name="connsiteY18" fmla="*/ 479685 h 841948"/>
                          <a:gd name="connsiteX19" fmla="*/ 122420 w 979358"/>
                          <a:gd name="connsiteY19" fmla="*/ 537148 h 841948"/>
                          <a:gd name="connsiteX20" fmla="*/ 144905 w 979358"/>
                          <a:gd name="connsiteY20" fmla="*/ 564630 h 841948"/>
                          <a:gd name="connsiteX21" fmla="*/ 157397 w 979358"/>
                          <a:gd name="connsiteY21" fmla="*/ 614597 h 841948"/>
                          <a:gd name="connsiteX22" fmla="*/ 149902 w 979358"/>
                          <a:gd name="connsiteY22" fmla="*/ 664564 h 841948"/>
                          <a:gd name="connsiteX23" fmla="*/ 177384 w 979358"/>
                          <a:gd name="connsiteY23" fmla="*/ 714531 h 841948"/>
                          <a:gd name="connsiteX24" fmla="*/ 222040 w 979358"/>
                          <a:gd name="connsiteY24" fmla="*/ 733686 h 841948"/>
                          <a:gd name="connsiteX25" fmla="*/ 252335 w 979358"/>
                          <a:gd name="connsiteY25" fmla="*/ 739515 h 841948"/>
                          <a:gd name="connsiteX26" fmla="*/ 252335 w 979358"/>
                          <a:gd name="connsiteY26" fmla="*/ 697043 h 841948"/>
                          <a:gd name="connsiteX27" fmla="*/ 239843 w 979358"/>
                          <a:gd name="connsiteY27" fmla="*/ 659567 h 841948"/>
                          <a:gd name="connsiteX28" fmla="*/ 209863 w 979358"/>
                          <a:gd name="connsiteY28" fmla="*/ 642079 h 841948"/>
                          <a:gd name="connsiteX29" fmla="*/ 199869 w 979358"/>
                          <a:gd name="connsiteY29" fmla="*/ 612098 h 841948"/>
                          <a:gd name="connsiteX30" fmla="*/ 207364 w 979358"/>
                          <a:gd name="connsiteY30" fmla="*/ 567128 h 841948"/>
                          <a:gd name="connsiteX31" fmla="*/ 222354 w 979358"/>
                          <a:gd name="connsiteY31" fmla="*/ 527154 h 841948"/>
                          <a:gd name="connsiteX32" fmla="*/ 232348 w 979358"/>
                          <a:gd name="connsiteY32" fmla="*/ 529652 h 841948"/>
                          <a:gd name="connsiteX33" fmla="*/ 252335 w 979358"/>
                          <a:gd name="connsiteY33" fmla="*/ 577121 h 841948"/>
                          <a:gd name="connsiteX34" fmla="*/ 279817 w 979358"/>
                          <a:gd name="connsiteY34" fmla="*/ 599607 h 841948"/>
                          <a:gd name="connsiteX35" fmla="*/ 299804 w 979358"/>
                          <a:gd name="connsiteY35" fmla="*/ 623943 h 841948"/>
                          <a:gd name="connsiteX36" fmla="*/ 319790 w 979358"/>
                          <a:gd name="connsiteY36" fmla="*/ 634584 h 841948"/>
                          <a:gd name="connsiteX37" fmla="*/ 329784 w 979358"/>
                          <a:gd name="connsiteY37" fmla="*/ 649574 h 841948"/>
                          <a:gd name="connsiteX38" fmla="*/ 349771 w 979358"/>
                          <a:gd name="connsiteY38" fmla="*/ 652072 h 841948"/>
                          <a:gd name="connsiteX39" fmla="*/ 389745 w 979358"/>
                          <a:gd name="connsiteY39" fmla="*/ 647075 h 841948"/>
                          <a:gd name="connsiteX40" fmla="*/ 404735 w 979358"/>
                          <a:gd name="connsiteY40" fmla="*/ 634584 h 841948"/>
                          <a:gd name="connsiteX41" fmla="*/ 432217 w 979358"/>
                          <a:gd name="connsiteY41" fmla="*/ 649574 h 841948"/>
                          <a:gd name="connsiteX42" fmla="*/ 464695 w 979358"/>
                          <a:gd name="connsiteY42" fmla="*/ 624590 h 841948"/>
                          <a:gd name="connsiteX43" fmla="*/ 517161 w 979358"/>
                          <a:gd name="connsiteY43" fmla="*/ 629587 h 841948"/>
                          <a:gd name="connsiteX44" fmla="*/ 529653 w 979358"/>
                          <a:gd name="connsiteY44" fmla="*/ 619593 h 841948"/>
                          <a:gd name="connsiteX45" fmla="*/ 559633 w 979358"/>
                          <a:gd name="connsiteY45" fmla="*/ 617095 h 841948"/>
                          <a:gd name="connsiteX46" fmla="*/ 574623 w 979358"/>
                          <a:gd name="connsiteY46" fmla="*/ 644577 h 841948"/>
                          <a:gd name="connsiteX47" fmla="*/ 554636 w 979358"/>
                          <a:gd name="connsiteY47" fmla="*/ 669561 h 841948"/>
                          <a:gd name="connsiteX48" fmla="*/ 554636 w 979358"/>
                          <a:gd name="connsiteY48" fmla="*/ 677056 h 841948"/>
                          <a:gd name="connsiteX49" fmla="*/ 569626 w 979358"/>
                          <a:gd name="connsiteY49" fmla="*/ 689548 h 841948"/>
                          <a:gd name="connsiteX50" fmla="*/ 534649 w 979358"/>
                          <a:gd name="connsiteY50" fmla="*/ 744511 h 841948"/>
                          <a:gd name="connsiteX51" fmla="*/ 519659 w 979358"/>
                          <a:gd name="connsiteY51" fmla="*/ 742013 h 841948"/>
                          <a:gd name="connsiteX52" fmla="*/ 527154 w 979358"/>
                          <a:gd name="connsiteY52" fmla="*/ 707036 h 841948"/>
                          <a:gd name="connsiteX53" fmla="*/ 459699 w 979358"/>
                          <a:gd name="connsiteY53" fmla="*/ 742013 h 841948"/>
                          <a:gd name="connsiteX54" fmla="*/ 424722 w 979358"/>
                          <a:gd name="connsiteY54" fmla="*/ 766997 h 841948"/>
                          <a:gd name="connsiteX55" fmla="*/ 384748 w 979358"/>
                          <a:gd name="connsiteY55" fmla="*/ 784485 h 841948"/>
                          <a:gd name="connsiteX56" fmla="*/ 357266 w 979358"/>
                          <a:gd name="connsiteY56" fmla="*/ 774492 h 841948"/>
                          <a:gd name="connsiteX57" fmla="*/ 317292 w 979358"/>
                          <a:gd name="connsiteY57" fmla="*/ 841948 h 841948"/>
                          <a:gd name="connsiteX58" fmla="*/ 394741 w 979358"/>
                          <a:gd name="connsiteY58" fmla="*/ 841948 h 841948"/>
                          <a:gd name="connsiteX59" fmla="*/ 422223 w 979358"/>
                          <a:gd name="connsiteY59" fmla="*/ 836951 h 841948"/>
                          <a:gd name="connsiteX60" fmla="*/ 584617 w 979358"/>
                          <a:gd name="connsiteY60" fmla="*/ 784485 h 841948"/>
                          <a:gd name="connsiteX61" fmla="*/ 659567 w 979358"/>
                          <a:gd name="connsiteY61" fmla="*/ 774492 h 841948"/>
                          <a:gd name="connsiteX62" fmla="*/ 697043 w 979358"/>
                          <a:gd name="connsiteY62" fmla="*/ 752007 h 841948"/>
                          <a:gd name="connsiteX63" fmla="*/ 697043 w 979358"/>
                          <a:gd name="connsiteY63" fmla="*/ 692046 h 841948"/>
                          <a:gd name="connsiteX64" fmla="*/ 684551 w 979358"/>
                          <a:gd name="connsiteY64" fmla="*/ 627089 h 841948"/>
                          <a:gd name="connsiteX65" fmla="*/ 709535 w 979358"/>
                          <a:gd name="connsiteY65" fmla="*/ 599607 h 841948"/>
                          <a:gd name="connsiteX66" fmla="*/ 771994 w 979358"/>
                          <a:gd name="connsiteY66" fmla="*/ 554636 h 841948"/>
                          <a:gd name="connsiteX67" fmla="*/ 796977 w 979358"/>
                          <a:gd name="connsiteY67" fmla="*/ 544643 h 841948"/>
                          <a:gd name="connsiteX68" fmla="*/ 824459 w 979358"/>
                          <a:gd name="connsiteY68" fmla="*/ 512164 h 841948"/>
                          <a:gd name="connsiteX69" fmla="*/ 851941 w 979358"/>
                          <a:gd name="connsiteY69" fmla="*/ 464695 h 841948"/>
                          <a:gd name="connsiteX70" fmla="*/ 876925 w 979358"/>
                          <a:gd name="connsiteY70" fmla="*/ 412230 h 841948"/>
                          <a:gd name="connsiteX71" fmla="*/ 876925 w 979358"/>
                          <a:gd name="connsiteY71" fmla="*/ 367259 h 841948"/>
                          <a:gd name="connsiteX72" fmla="*/ 961869 w 979358"/>
                          <a:gd name="connsiteY72" fmla="*/ 274820 h 841948"/>
                          <a:gd name="connsiteX73" fmla="*/ 974361 w 979358"/>
                          <a:gd name="connsiteY73" fmla="*/ 209862 h 841948"/>
                          <a:gd name="connsiteX74" fmla="*/ 979358 w 979358"/>
                          <a:gd name="connsiteY74" fmla="*/ 174885 h 841948"/>
                          <a:gd name="connsiteX75" fmla="*/ 956872 w 979358"/>
                          <a:gd name="connsiteY75" fmla="*/ 174885 h 841948"/>
                          <a:gd name="connsiteX76" fmla="*/ 889417 w 979358"/>
                          <a:gd name="connsiteY76" fmla="*/ 174885 h 841948"/>
                          <a:gd name="connsiteX77" fmla="*/ 871928 w 979358"/>
                          <a:gd name="connsiteY77" fmla="*/ 174885 h 841948"/>
                          <a:gd name="connsiteX78" fmla="*/ 846945 w 979358"/>
                          <a:gd name="connsiteY78" fmla="*/ 159895 h 841948"/>
                          <a:gd name="connsiteX79" fmla="*/ 809469 w 979358"/>
                          <a:gd name="connsiteY79" fmla="*/ 179882 h 841948"/>
                          <a:gd name="connsiteX80" fmla="*/ 769495 w 979358"/>
                          <a:gd name="connsiteY80" fmla="*/ 199869 h 841948"/>
                          <a:gd name="connsiteX81" fmla="*/ 749508 w 979358"/>
                          <a:gd name="connsiteY81" fmla="*/ 157397 h 841948"/>
                          <a:gd name="connsiteX82" fmla="*/ 739515 w 979358"/>
                          <a:gd name="connsiteY82" fmla="*/ 99934 h 841948"/>
                          <a:gd name="connsiteX83" fmla="*/ 694545 w 979358"/>
                          <a:gd name="connsiteY83" fmla="*/ 124918 h 841948"/>
                          <a:gd name="connsiteX84" fmla="*/ 667063 w 979358"/>
                          <a:gd name="connsiteY84" fmla="*/ 167390 h 841948"/>
                          <a:gd name="connsiteX85" fmla="*/ 622092 w 979358"/>
                          <a:gd name="connsiteY85" fmla="*/ 167390 h 841948"/>
                          <a:gd name="connsiteX86" fmla="*/ 584617 w 979358"/>
                          <a:gd name="connsiteY86" fmla="*/ 174885 h 841948"/>
                          <a:gd name="connsiteX87" fmla="*/ 544643 w 979358"/>
                          <a:gd name="connsiteY87" fmla="*/ 134911 h 841948"/>
                          <a:gd name="connsiteX88" fmla="*/ 524656 w 979358"/>
                          <a:gd name="connsiteY88" fmla="*/ 119921 h 841948"/>
                          <a:gd name="connsiteX89" fmla="*/ 483862 w 979358"/>
                          <a:gd name="connsiteY89" fmla="*/ 120292 h 841948"/>
                          <a:gd name="connsiteX90" fmla="*/ 457200 w 979358"/>
                          <a:gd name="connsiteY90" fmla="*/ 132413 h 841948"/>
                          <a:gd name="connsiteX91" fmla="*/ 414728 w 979358"/>
                          <a:gd name="connsiteY91" fmla="*/ 139908 h 841948"/>
                          <a:gd name="connsiteX92" fmla="*/ 377253 w 979358"/>
                          <a:gd name="connsiteY92" fmla="*/ 104931 h 841948"/>
                          <a:gd name="connsiteX93" fmla="*/ 312295 w 979358"/>
                          <a:gd name="connsiteY93" fmla="*/ 119921 h 841948"/>
                          <a:gd name="connsiteX94" fmla="*/ 256194 w 979358"/>
                          <a:gd name="connsiteY94" fmla="*/ 11473 h 841948"/>
                          <a:gd name="connsiteX95" fmla="*/ 294761 w 979358"/>
                          <a:gd name="connsiteY95" fmla="*/ 67363 h 841948"/>
                          <a:gd name="connsiteX96" fmla="*/ 224853 w 979358"/>
                          <a:gd name="connsiteY96" fmla="*/ 0 h 841948"/>
                          <a:gd name="connsiteX0" fmla="*/ 224853 w 979358"/>
                          <a:gd name="connsiteY0" fmla="*/ 0 h 841948"/>
                          <a:gd name="connsiteX1" fmla="*/ 149902 w 979358"/>
                          <a:gd name="connsiteY1" fmla="*/ 47469 h 841948"/>
                          <a:gd name="connsiteX2" fmla="*/ 132413 w 979358"/>
                          <a:gd name="connsiteY2" fmla="*/ 59961 h 841948"/>
                          <a:gd name="connsiteX3" fmla="*/ 84945 w 979358"/>
                          <a:gd name="connsiteY3" fmla="*/ 59961 h 841948"/>
                          <a:gd name="connsiteX4" fmla="*/ 57463 w 979358"/>
                          <a:gd name="connsiteY4" fmla="*/ 79948 h 841948"/>
                          <a:gd name="connsiteX5" fmla="*/ 14990 w 979358"/>
                          <a:gd name="connsiteY5" fmla="*/ 142407 h 841948"/>
                          <a:gd name="connsiteX6" fmla="*/ 0 w 979358"/>
                          <a:gd name="connsiteY6" fmla="*/ 209862 h 841948"/>
                          <a:gd name="connsiteX7" fmla="*/ 0 w 979358"/>
                          <a:gd name="connsiteY7" fmla="*/ 264826 h 841948"/>
                          <a:gd name="connsiteX8" fmla="*/ 22486 w 979358"/>
                          <a:gd name="connsiteY8" fmla="*/ 279816 h 841948"/>
                          <a:gd name="connsiteX9" fmla="*/ 29981 w 979358"/>
                          <a:gd name="connsiteY9" fmla="*/ 299803 h 841948"/>
                          <a:gd name="connsiteX10" fmla="*/ 72453 w 979358"/>
                          <a:gd name="connsiteY10" fmla="*/ 364761 h 841948"/>
                          <a:gd name="connsiteX11" fmla="*/ 114925 w 979358"/>
                          <a:gd name="connsiteY11" fmla="*/ 372256 h 841948"/>
                          <a:gd name="connsiteX12" fmla="*/ 114925 w 979358"/>
                          <a:gd name="connsiteY12" fmla="*/ 337279 h 841948"/>
                          <a:gd name="connsiteX13" fmla="*/ 142407 w 979358"/>
                          <a:gd name="connsiteY13" fmla="*/ 349771 h 841948"/>
                          <a:gd name="connsiteX14" fmla="*/ 189876 w 979358"/>
                          <a:gd name="connsiteY14" fmla="*/ 349771 h 841948"/>
                          <a:gd name="connsiteX15" fmla="*/ 189876 w 979358"/>
                          <a:gd name="connsiteY15" fmla="*/ 392243 h 841948"/>
                          <a:gd name="connsiteX16" fmla="*/ 159895 w 979358"/>
                          <a:gd name="connsiteY16" fmla="*/ 409731 h 841948"/>
                          <a:gd name="connsiteX17" fmla="*/ 119922 w 979358"/>
                          <a:gd name="connsiteY17" fmla="*/ 447207 h 841948"/>
                          <a:gd name="connsiteX18" fmla="*/ 134912 w 979358"/>
                          <a:gd name="connsiteY18" fmla="*/ 479685 h 841948"/>
                          <a:gd name="connsiteX19" fmla="*/ 122420 w 979358"/>
                          <a:gd name="connsiteY19" fmla="*/ 537148 h 841948"/>
                          <a:gd name="connsiteX20" fmla="*/ 144905 w 979358"/>
                          <a:gd name="connsiteY20" fmla="*/ 564630 h 841948"/>
                          <a:gd name="connsiteX21" fmla="*/ 157397 w 979358"/>
                          <a:gd name="connsiteY21" fmla="*/ 614597 h 841948"/>
                          <a:gd name="connsiteX22" fmla="*/ 149902 w 979358"/>
                          <a:gd name="connsiteY22" fmla="*/ 664564 h 841948"/>
                          <a:gd name="connsiteX23" fmla="*/ 177384 w 979358"/>
                          <a:gd name="connsiteY23" fmla="*/ 714531 h 841948"/>
                          <a:gd name="connsiteX24" fmla="*/ 222040 w 979358"/>
                          <a:gd name="connsiteY24" fmla="*/ 733686 h 841948"/>
                          <a:gd name="connsiteX25" fmla="*/ 252335 w 979358"/>
                          <a:gd name="connsiteY25" fmla="*/ 739515 h 841948"/>
                          <a:gd name="connsiteX26" fmla="*/ 252335 w 979358"/>
                          <a:gd name="connsiteY26" fmla="*/ 697043 h 841948"/>
                          <a:gd name="connsiteX27" fmla="*/ 239843 w 979358"/>
                          <a:gd name="connsiteY27" fmla="*/ 659567 h 841948"/>
                          <a:gd name="connsiteX28" fmla="*/ 209863 w 979358"/>
                          <a:gd name="connsiteY28" fmla="*/ 642079 h 841948"/>
                          <a:gd name="connsiteX29" fmla="*/ 199869 w 979358"/>
                          <a:gd name="connsiteY29" fmla="*/ 612098 h 841948"/>
                          <a:gd name="connsiteX30" fmla="*/ 207364 w 979358"/>
                          <a:gd name="connsiteY30" fmla="*/ 567128 h 841948"/>
                          <a:gd name="connsiteX31" fmla="*/ 222354 w 979358"/>
                          <a:gd name="connsiteY31" fmla="*/ 527154 h 841948"/>
                          <a:gd name="connsiteX32" fmla="*/ 232348 w 979358"/>
                          <a:gd name="connsiteY32" fmla="*/ 529652 h 841948"/>
                          <a:gd name="connsiteX33" fmla="*/ 252335 w 979358"/>
                          <a:gd name="connsiteY33" fmla="*/ 577121 h 841948"/>
                          <a:gd name="connsiteX34" fmla="*/ 279817 w 979358"/>
                          <a:gd name="connsiteY34" fmla="*/ 599607 h 841948"/>
                          <a:gd name="connsiteX35" fmla="*/ 299804 w 979358"/>
                          <a:gd name="connsiteY35" fmla="*/ 623943 h 841948"/>
                          <a:gd name="connsiteX36" fmla="*/ 319790 w 979358"/>
                          <a:gd name="connsiteY36" fmla="*/ 634584 h 841948"/>
                          <a:gd name="connsiteX37" fmla="*/ 329784 w 979358"/>
                          <a:gd name="connsiteY37" fmla="*/ 649574 h 841948"/>
                          <a:gd name="connsiteX38" fmla="*/ 349771 w 979358"/>
                          <a:gd name="connsiteY38" fmla="*/ 652072 h 841948"/>
                          <a:gd name="connsiteX39" fmla="*/ 389745 w 979358"/>
                          <a:gd name="connsiteY39" fmla="*/ 647075 h 841948"/>
                          <a:gd name="connsiteX40" fmla="*/ 404735 w 979358"/>
                          <a:gd name="connsiteY40" fmla="*/ 634584 h 841948"/>
                          <a:gd name="connsiteX41" fmla="*/ 432217 w 979358"/>
                          <a:gd name="connsiteY41" fmla="*/ 649574 h 841948"/>
                          <a:gd name="connsiteX42" fmla="*/ 464695 w 979358"/>
                          <a:gd name="connsiteY42" fmla="*/ 624590 h 841948"/>
                          <a:gd name="connsiteX43" fmla="*/ 517161 w 979358"/>
                          <a:gd name="connsiteY43" fmla="*/ 629587 h 841948"/>
                          <a:gd name="connsiteX44" fmla="*/ 529653 w 979358"/>
                          <a:gd name="connsiteY44" fmla="*/ 619593 h 841948"/>
                          <a:gd name="connsiteX45" fmla="*/ 559633 w 979358"/>
                          <a:gd name="connsiteY45" fmla="*/ 617095 h 841948"/>
                          <a:gd name="connsiteX46" fmla="*/ 574623 w 979358"/>
                          <a:gd name="connsiteY46" fmla="*/ 644577 h 841948"/>
                          <a:gd name="connsiteX47" fmla="*/ 554636 w 979358"/>
                          <a:gd name="connsiteY47" fmla="*/ 669561 h 841948"/>
                          <a:gd name="connsiteX48" fmla="*/ 554636 w 979358"/>
                          <a:gd name="connsiteY48" fmla="*/ 677056 h 841948"/>
                          <a:gd name="connsiteX49" fmla="*/ 569626 w 979358"/>
                          <a:gd name="connsiteY49" fmla="*/ 689548 h 841948"/>
                          <a:gd name="connsiteX50" fmla="*/ 534649 w 979358"/>
                          <a:gd name="connsiteY50" fmla="*/ 744511 h 841948"/>
                          <a:gd name="connsiteX51" fmla="*/ 519659 w 979358"/>
                          <a:gd name="connsiteY51" fmla="*/ 742013 h 841948"/>
                          <a:gd name="connsiteX52" fmla="*/ 527154 w 979358"/>
                          <a:gd name="connsiteY52" fmla="*/ 707036 h 841948"/>
                          <a:gd name="connsiteX53" fmla="*/ 459699 w 979358"/>
                          <a:gd name="connsiteY53" fmla="*/ 742013 h 841948"/>
                          <a:gd name="connsiteX54" fmla="*/ 424722 w 979358"/>
                          <a:gd name="connsiteY54" fmla="*/ 766997 h 841948"/>
                          <a:gd name="connsiteX55" fmla="*/ 384748 w 979358"/>
                          <a:gd name="connsiteY55" fmla="*/ 784485 h 841948"/>
                          <a:gd name="connsiteX56" fmla="*/ 357266 w 979358"/>
                          <a:gd name="connsiteY56" fmla="*/ 774492 h 841948"/>
                          <a:gd name="connsiteX57" fmla="*/ 317292 w 979358"/>
                          <a:gd name="connsiteY57" fmla="*/ 841948 h 841948"/>
                          <a:gd name="connsiteX58" fmla="*/ 394741 w 979358"/>
                          <a:gd name="connsiteY58" fmla="*/ 841948 h 841948"/>
                          <a:gd name="connsiteX59" fmla="*/ 422223 w 979358"/>
                          <a:gd name="connsiteY59" fmla="*/ 836951 h 841948"/>
                          <a:gd name="connsiteX60" fmla="*/ 584617 w 979358"/>
                          <a:gd name="connsiteY60" fmla="*/ 784485 h 841948"/>
                          <a:gd name="connsiteX61" fmla="*/ 659567 w 979358"/>
                          <a:gd name="connsiteY61" fmla="*/ 774492 h 841948"/>
                          <a:gd name="connsiteX62" fmla="*/ 697043 w 979358"/>
                          <a:gd name="connsiteY62" fmla="*/ 752007 h 841948"/>
                          <a:gd name="connsiteX63" fmla="*/ 697043 w 979358"/>
                          <a:gd name="connsiteY63" fmla="*/ 692046 h 841948"/>
                          <a:gd name="connsiteX64" fmla="*/ 684551 w 979358"/>
                          <a:gd name="connsiteY64" fmla="*/ 627089 h 841948"/>
                          <a:gd name="connsiteX65" fmla="*/ 709535 w 979358"/>
                          <a:gd name="connsiteY65" fmla="*/ 599607 h 841948"/>
                          <a:gd name="connsiteX66" fmla="*/ 771994 w 979358"/>
                          <a:gd name="connsiteY66" fmla="*/ 554636 h 841948"/>
                          <a:gd name="connsiteX67" fmla="*/ 796977 w 979358"/>
                          <a:gd name="connsiteY67" fmla="*/ 544643 h 841948"/>
                          <a:gd name="connsiteX68" fmla="*/ 824459 w 979358"/>
                          <a:gd name="connsiteY68" fmla="*/ 512164 h 841948"/>
                          <a:gd name="connsiteX69" fmla="*/ 851941 w 979358"/>
                          <a:gd name="connsiteY69" fmla="*/ 464695 h 841948"/>
                          <a:gd name="connsiteX70" fmla="*/ 876925 w 979358"/>
                          <a:gd name="connsiteY70" fmla="*/ 412230 h 841948"/>
                          <a:gd name="connsiteX71" fmla="*/ 876925 w 979358"/>
                          <a:gd name="connsiteY71" fmla="*/ 367259 h 841948"/>
                          <a:gd name="connsiteX72" fmla="*/ 961869 w 979358"/>
                          <a:gd name="connsiteY72" fmla="*/ 274820 h 841948"/>
                          <a:gd name="connsiteX73" fmla="*/ 974361 w 979358"/>
                          <a:gd name="connsiteY73" fmla="*/ 209862 h 841948"/>
                          <a:gd name="connsiteX74" fmla="*/ 979358 w 979358"/>
                          <a:gd name="connsiteY74" fmla="*/ 174885 h 841948"/>
                          <a:gd name="connsiteX75" fmla="*/ 956872 w 979358"/>
                          <a:gd name="connsiteY75" fmla="*/ 174885 h 841948"/>
                          <a:gd name="connsiteX76" fmla="*/ 889417 w 979358"/>
                          <a:gd name="connsiteY76" fmla="*/ 174885 h 841948"/>
                          <a:gd name="connsiteX77" fmla="*/ 871928 w 979358"/>
                          <a:gd name="connsiteY77" fmla="*/ 174885 h 841948"/>
                          <a:gd name="connsiteX78" fmla="*/ 846945 w 979358"/>
                          <a:gd name="connsiteY78" fmla="*/ 159895 h 841948"/>
                          <a:gd name="connsiteX79" fmla="*/ 809469 w 979358"/>
                          <a:gd name="connsiteY79" fmla="*/ 179882 h 841948"/>
                          <a:gd name="connsiteX80" fmla="*/ 769495 w 979358"/>
                          <a:gd name="connsiteY80" fmla="*/ 199869 h 841948"/>
                          <a:gd name="connsiteX81" fmla="*/ 749508 w 979358"/>
                          <a:gd name="connsiteY81" fmla="*/ 157397 h 841948"/>
                          <a:gd name="connsiteX82" fmla="*/ 739515 w 979358"/>
                          <a:gd name="connsiteY82" fmla="*/ 99934 h 841948"/>
                          <a:gd name="connsiteX83" fmla="*/ 694545 w 979358"/>
                          <a:gd name="connsiteY83" fmla="*/ 124918 h 841948"/>
                          <a:gd name="connsiteX84" fmla="*/ 667063 w 979358"/>
                          <a:gd name="connsiteY84" fmla="*/ 167390 h 841948"/>
                          <a:gd name="connsiteX85" fmla="*/ 622092 w 979358"/>
                          <a:gd name="connsiteY85" fmla="*/ 167390 h 841948"/>
                          <a:gd name="connsiteX86" fmla="*/ 584617 w 979358"/>
                          <a:gd name="connsiteY86" fmla="*/ 174885 h 841948"/>
                          <a:gd name="connsiteX87" fmla="*/ 544643 w 979358"/>
                          <a:gd name="connsiteY87" fmla="*/ 134911 h 841948"/>
                          <a:gd name="connsiteX88" fmla="*/ 524656 w 979358"/>
                          <a:gd name="connsiteY88" fmla="*/ 119921 h 841948"/>
                          <a:gd name="connsiteX89" fmla="*/ 483862 w 979358"/>
                          <a:gd name="connsiteY89" fmla="*/ 120292 h 841948"/>
                          <a:gd name="connsiteX90" fmla="*/ 457200 w 979358"/>
                          <a:gd name="connsiteY90" fmla="*/ 132413 h 841948"/>
                          <a:gd name="connsiteX91" fmla="*/ 414728 w 979358"/>
                          <a:gd name="connsiteY91" fmla="*/ 139908 h 841948"/>
                          <a:gd name="connsiteX92" fmla="*/ 377253 w 979358"/>
                          <a:gd name="connsiteY92" fmla="*/ 104931 h 841948"/>
                          <a:gd name="connsiteX93" fmla="*/ 312295 w 979358"/>
                          <a:gd name="connsiteY93" fmla="*/ 119921 h 841948"/>
                          <a:gd name="connsiteX94" fmla="*/ 294761 w 979358"/>
                          <a:gd name="connsiteY94" fmla="*/ 67363 h 841948"/>
                          <a:gd name="connsiteX95" fmla="*/ 224853 w 979358"/>
                          <a:gd name="connsiteY95" fmla="*/ 0 h 841948"/>
                          <a:gd name="connsiteX0" fmla="*/ 224853 w 979358"/>
                          <a:gd name="connsiteY0" fmla="*/ 0 h 841948"/>
                          <a:gd name="connsiteX1" fmla="*/ 149902 w 979358"/>
                          <a:gd name="connsiteY1" fmla="*/ 47469 h 841948"/>
                          <a:gd name="connsiteX2" fmla="*/ 132413 w 979358"/>
                          <a:gd name="connsiteY2" fmla="*/ 59961 h 841948"/>
                          <a:gd name="connsiteX3" fmla="*/ 84945 w 979358"/>
                          <a:gd name="connsiteY3" fmla="*/ 59961 h 841948"/>
                          <a:gd name="connsiteX4" fmla="*/ 57463 w 979358"/>
                          <a:gd name="connsiteY4" fmla="*/ 79948 h 841948"/>
                          <a:gd name="connsiteX5" fmla="*/ 14990 w 979358"/>
                          <a:gd name="connsiteY5" fmla="*/ 142407 h 841948"/>
                          <a:gd name="connsiteX6" fmla="*/ 0 w 979358"/>
                          <a:gd name="connsiteY6" fmla="*/ 209862 h 841948"/>
                          <a:gd name="connsiteX7" fmla="*/ 0 w 979358"/>
                          <a:gd name="connsiteY7" fmla="*/ 264826 h 841948"/>
                          <a:gd name="connsiteX8" fmla="*/ 22486 w 979358"/>
                          <a:gd name="connsiteY8" fmla="*/ 279816 h 841948"/>
                          <a:gd name="connsiteX9" fmla="*/ 29981 w 979358"/>
                          <a:gd name="connsiteY9" fmla="*/ 299803 h 841948"/>
                          <a:gd name="connsiteX10" fmla="*/ 72453 w 979358"/>
                          <a:gd name="connsiteY10" fmla="*/ 364761 h 841948"/>
                          <a:gd name="connsiteX11" fmla="*/ 114925 w 979358"/>
                          <a:gd name="connsiteY11" fmla="*/ 372256 h 841948"/>
                          <a:gd name="connsiteX12" fmla="*/ 114925 w 979358"/>
                          <a:gd name="connsiteY12" fmla="*/ 337279 h 841948"/>
                          <a:gd name="connsiteX13" fmla="*/ 142407 w 979358"/>
                          <a:gd name="connsiteY13" fmla="*/ 349771 h 841948"/>
                          <a:gd name="connsiteX14" fmla="*/ 189876 w 979358"/>
                          <a:gd name="connsiteY14" fmla="*/ 349771 h 841948"/>
                          <a:gd name="connsiteX15" fmla="*/ 189876 w 979358"/>
                          <a:gd name="connsiteY15" fmla="*/ 392243 h 841948"/>
                          <a:gd name="connsiteX16" fmla="*/ 159895 w 979358"/>
                          <a:gd name="connsiteY16" fmla="*/ 409731 h 841948"/>
                          <a:gd name="connsiteX17" fmla="*/ 119922 w 979358"/>
                          <a:gd name="connsiteY17" fmla="*/ 447207 h 841948"/>
                          <a:gd name="connsiteX18" fmla="*/ 134912 w 979358"/>
                          <a:gd name="connsiteY18" fmla="*/ 479685 h 841948"/>
                          <a:gd name="connsiteX19" fmla="*/ 122420 w 979358"/>
                          <a:gd name="connsiteY19" fmla="*/ 537148 h 841948"/>
                          <a:gd name="connsiteX20" fmla="*/ 144905 w 979358"/>
                          <a:gd name="connsiteY20" fmla="*/ 564630 h 841948"/>
                          <a:gd name="connsiteX21" fmla="*/ 157397 w 979358"/>
                          <a:gd name="connsiteY21" fmla="*/ 614597 h 841948"/>
                          <a:gd name="connsiteX22" fmla="*/ 149902 w 979358"/>
                          <a:gd name="connsiteY22" fmla="*/ 664564 h 841948"/>
                          <a:gd name="connsiteX23" fmla="*/ 177384 w 979358"/>
                          <a:gd name="connsiteY23" fmla="*/ 714531 h 841948"/>
                          <a:gd name="connsiteX24" fmla="*/ 222040 w 979358"/>
                          <a:gd name="connsiteY24" fmla="*/ 733686 h 841948"/>
                          <a:gd name="connsiteX25" fmla="*/ 252335 w 979358"/>
                          <a:gd name="connsiteY25" fmla="*/ 739515 h 841948"/>
                          <a:gd name="connsiteX26" fmla="*/ 252335 w 979358"/>
                          <a:gd name="connsiteY26" fmla="*/ 697043 h 841948"/>
                          <a:gd name="connsiteX27" fmla="*/ 239843 w 979358"/>
                          <a:gd name="connsiteY27" fmla="*/ 659567 h 841948"/>
                          <a:gd name="connsiteX28" fmla="*/ 209863 w 979358"/>
                          <a:gd name="connsiteY28" fmla="*/ 642079 h 841948"/>
                          <a:gd name="connsiteX29" fmla="*/ 199869 w 979358"/>
                          <a:gd name="connsiteY29" fmla="*/ 612098 h 841948"/>
                          <a:gd name="connsiteX30" fmla="*/ 207364 w 979358"/>
                          <a:gd name="connsiteY30" fmla="*/ 567128 h 841948"/>
                          <a:gd name="connsiteX31" fmla="*/ 222354 w 979358"/>
                          <a:gd name="connsiteY31" fmla="*/ 527154 h 841948"/>
                          <a:gd name="connsiteX32" fmla="*/ 232348 w 979358"/>
                          <a:gd name="connsiteY32" fmla="*/ 529652 h 841948"/>
                          <a:gd name="connsiteX33" fmla="*/ 252335 w 979358"/>
                          <a:gd name="connsiteY33" fmla="*/ 577121 h 841948"/>
                          <a:gd name="connsiteX34" fmla="*/ 279817 w 979358"/>
                          <a:gd name="connsiteY34" fmla="*/ 599607 h 841948"/>
                          <a:gd name="connsiteX35" fmla="*/ 299804 w 979358"/>
                          <a:gd name="connsiteY35" fmla="*/ 623943 h 841948"/>
                          <a:gd name="connsiteX36" fmla="*/ 319790 w 979358"/>
                          <a:gd name="connsiteY36" fmla="*/ 634584 h 841948"/>
                          <a:gd name="connsiteX37" fmla="*/ 329784 w 979358"/>
                          <a:gd name="connsiteY37" fmla="*/ 649574 h 841948"/>
                          <a:gd name="connsiteX38" fmla="*/ 349771 w 979358"/>
                          <a:gd name="connsiteY38" fmla="*/ 652072 h 841948"/>
                          <a:gd name="connsiteX39" fmla="*/ 389745 w 979358"/>
                          <a:gd name="connsiteY39" fmla="*/ 647075 h 841948"/>
                          <a:gd name="connsiteX40" fmla="*/ 404735 w 979358"/>
                          <a:gd name="connsiteY40" fmla="*/ 634584 h 841948"/>
                          <a:gd name="connsiteX41" fmla="*/ 432217 w 979358"/>
                          <a:gd name="connsiteY41" fmla="*/ 649574 h 841948"/>
                          <a:gd name="connsiteX42" fmla="*/ 464695 w 979358"/>
                          <a:gd name="connsiteY42" fmla="*/ 624590 h 841948"/>
                          <a:gd name="connsiteX43" fmla="*/ 517161 w 979358"/>
                          <a:gd name="connsiteY43" fmla="*/ 629587 h 841948"/>
                          <a:gd name="connsiteX44" fmla="*/ 529653 w 979358"/>
                          <a:gd name="connsiteY44" fmla="*/ 619593 h 841948"/>
                          <a:gd name="connsiteX45" fmla="*/ 559633 w 979358"/>
                          <a:gd name="connsiteY45" fmla="*/ 617095 h 841948"/>
                          <a:gd name="connsiteX46" fmla="*/ 574623 w 979358"/>
                          <a:gd name="connsiteY46" fmla="*/ 644577 h 841948"/>
                          <a:gd name="connsiteX47" fmla="*/ 554636 w 979358"/>
                          <a:gd name="connsiteY47" fmla="*/ 669561 h 841948"/>
                          <a:gd name="connsiteX48" fmla="*/ 554636 w 979358"/>
                          <a:gd name="connsiteY48" fmla="*/ 677056 h 841948"/>
                          <a:gd name="connsiteX49" fmla="*/ 569626 w 979358"/>
                          <a:gd name="connsiteY49" fmla="*/ 689548 h 841948"/>
                          <a:gd name="connsiteX50" fmla="*/ 534649 w 979358"/>
                          <a:gd name="connsiteY50" fmla="*/ 744511 h 841948"/>
                          <a:gd name="connsiteX51" fmla="*/ 519659 w 979358"/>
                          <a:gd name="connsiteY51" fmla="*/ 742013 h 841948"/>
                          <a:gd name="connsiteX52" fmla="*/ 527154 w 979358"/>
                          <a:gd name="connsiteY52" fmla="*/ 707036 h 841948"/>
                          <a:gd name="connsiteX53" fmla="*/ 459699 w 979358"/>
                          <a:gd name="connsiteY53" fmla="*/ 742013 h 841948"/>
                          <a:gd name="connsiteX54" fmla="*/ 424722 w 979358"/>
                          <a:gd name="connsiteY54" fmla="*/ 766997 h 841948"/>
                          <a:gd name="connsiteX55" fmla="*/ 384748 w 979358"/>
                          <a:gd name="connsiteY55" fmla="*/ 784485 h 841948"/>
                          <a:gd name="connsiteX56" fmla="*/ 357266 w 979358"/>
                          <a:gd name="connsiteY56" fmla="*/ 774492 h 841948"/>
                          <a:gd name="connsiteX57" fmla="*/ 317292 w 979358"/>
                          <a:gd name="connsiteY57" fmla="*/ 841948 h 841948"/>
                          <a:gd name="connsiteX58" fmla="*/ 394741 w 979358"/>
                          <a:gd name="connsiteY58" fmla="*/ 841948 h 841948"/>
                          <a:gd name="connsiteX59" fmla="*/ 422223 w 979358"/>
                          <a:gd name="connsiteY59" fmla="*/ 836951 h 841948"/>
                          <a:gd name="connsiteX60" fmla="*/ 584617 w 979358"/>
                          <a:gd name="connsiteY60" fmla="*/ 784485 h 841948"/>
                          <a:gd name="connsiteX61" fmla="*/ 659567 w 979358"/>
                          <a:gd name="connsiteY61" fmla="*/ 774492 h 841948"/>
                          <a:gd name="connsiteX62" fmla="*/ 697043 w 979358"/>
                          <a:gd name="connsiteY62" fmla="*/ 752007 h 841948"/>
                          <a:gd name="connsiteX63" fmla="*/ 697043 w 979358"/>
                          <a:gd name="connsiteY63" fmla="*/ 692046 h 841948"/>
                          <a:gd name="connsiteX64" fmla="*/ 684551 w 979358"/>
                          <a:gd name="connsiteY64" fmla="*/ 627089 h 841948"/>
                          <a:gd name="connsiteX65" fmla="*/ 709535 w 979358"/>
                          <a:gd name="connsiteY65" fmla="*/ 599607 h 841948"/>
                          <a:gd name="connsiteX66" fmla="*/ 771994 w 979358"/>
                          <a:gd name="connsiteY66" fmla="*/ 554636 h 841948"/>
                          <a:gd name="connsiteX67" fmla="*/ 796977 w 979358"/>
                          <a:gd name="connsiteY67" fmla="*/ 544643 h 841948"/>
                          <a:gd name="connsiteX68" fmla="*/ 824459 w 979358"/>
                          <a:gd name="connsiteY68" fmla="*/ 512164 h 841948"/>
                          <a:gd name="connsiteX69" fmla="*/ 851941 w 979358"/>
                          <a:gd name="connsiteY69" fmla="*/ 464695 h 841948"/>
                          <a:gd name="connsiteX70" fmla="*/ 876925 w 979358"/>
                          <a:gd name="connsiteY70" fmla="*/ 412230 h 841948"/>
                          <a:gd name="connsiteX71" fmla="*/ 876925 w 979358"/>
                          <a:gd name="connsiteY71" fmla="*/ 367259 h 841948"/>
                          <a:gd name="connsiteX72" fmla="*/ 961869 w 979358"/>
                          <a:gd name="connsiteY72" fmla="*/ 274820 h 841948"/>
                          <a:gd name="connsiteX73" fmla="*/ 974361 w 979358"/>
                          <a:gd name="connsiteY73" fmla="*/ 209862 h 841948"/>
                          <a:gd name="connsiteX74" fmla="*/ 979358 w 979358"/>
                          <a:gd name="connsiteY74" fmla="*/ 174885 h 841948"/>
                          <a:gd name="connsiteX75" fmla="*/ 956872 w 979358"/>
                          <a:gd name="connsiteY75" fmla="*/ 174885 h 841948"/>
                          <a:gd name="connsiteX76" fmla="*/ 889417 w 979358"/>
                          <a:gd name="connsiteY76" fmla="*/ 174885 h 841948"/>
                          <a:gd name="connsiteX77" fmla="*/ 871928 w 979358"/>
                          <a:gd name="connsiteY77" fmla="*/ 174885 h 841948"/>
                          <a:gd name="connsiteX78" fmla="*/ 846945 w 979358"/>
                          <a:gd name="connsiteY78" fmla="*/ 159895 h 841948"/>
                          <a:gd name="connsiteX79" fmla="*/ 809469 w 979358"/>
                          <a:gd name="connsiteY79" fmla="*/ 179882 h 841948"/>
                          <a:gd name="connsiteX80" fmla="*/ 769495 w 979358"/>
                          <a:gd name="connsiteY80" fmla="*/ 199869 h 841948"/>
                          <a:gd name="connsiteX81" fmla="*/ 749508 w 979358"/>
                          <a:gd name="connsiteY81" fmla="*/ 157397 h 841948"/>
                          <a:gd name="connsiteX82" fmla="*/ 739515 w 979358"/>
                          <a:gd name="connsiteY82" fmla="*/ 99934 h 841948"/>
                          <a:gd name="connsiteX83" fmla="*/ 694545 w 979358"/>
                          <a:gd name="connsiteY83" fmla="*/ 124918 h 841948"/>
                          <a:gd name="connsiteX84" fmla="*/ 667063 w 979358"/>
                          <a:gd name="connsiteY84" fmla="*/ 167390 h 841948"/>
                          <a:gd name="connsiteX85" fmla="*/ 622092 w 979358"/>
                          <a:gd name="connsiteY85" fmla="*/ 167390 h 841948"/>
                          <a:gd name="connsiteX86" fmla="*/ 584617 w 979358"/>
                          <a:gd name="connsiteY86" fmla="*/ 174885 h 841948"/>
                          <a:gd name="connsiteX87" fmla="*/ 544643 w 979358"/>
                          <a:gd name="connsiteY87" fmla="*/ 134911 h 841948"/>
                          <a:gd name="connsiteX88" fmla="*/ 524656 w 979358"/>
                          <a:gd name="connsiteY88" fmla="*/ 119921 h 841948"/>
                          <a:gd name="connsiteX89" fmla="*/ 483862 w 979358"/>
                          <a:gd name="connsiteY89" fmla="*/ 120292 h 841948"/>
                          <a:gd name="connsiteX90" fmla="*/ 457200 w 979358"/>
                          <a:gd name="connsiteY90" fmla="*/ 132413 h 841948"/>
                          <a:gd name="connsiteX91" fmla="*/ 414728 w 979358"/>
                          <a:gd name="connsiteY91" fmla="*/ 139908 h 841948"/>
                          <a:gd name="connsiteX92" fmla="*/ 377253 w 979358"/>
                          <a:gd name="connsiteY92" fmla="*/ 104931 h 841948"/>
                          <a:gd name="connsiteX93" fmla="*/ 312295 w 979358"/>
                          <a:gd name="connsiteY93" fmla="*/ 119921 h 841948"/>
                          <a:gd name="connsiteX94" fmla="*/ 309124 w 979358"/>
                          <a:gd name="connsiteY94" fmla="*/ 86609 h 841948"/>
                          <a:gd name="connsiteX95" fmla="*/ 224853 w 979358"/>
                          <a:gd name="connsiteY95" fmla="*/ 0 h 841948"/>
                          <a:gd name="connsiteX0" fmla="*/ 224853 w 979358"/>
                          <a:gd name="connsiteY0" fmla="*/ 0 h 841948"/>
                          <a:gd name="connsiteX1" fmla="*/ 149902 w 979358"/>
                          <a:gd name="connsiteY1" fmla="*/ 47469 h 841948"/>
                          <a:gd name="connsiteX2" fmla="*/ 132413 w 979358"/>
                          <a:gd name="connsiteY2" fmla="*/ 59961 h 841948"/>
                          <a:gd name="connsiteX3" fmla="*/ 84945 w 979358"/>
                          <a:gd name="connsiteY3" fmla="*/ 59961 h 841948"/>
                          <a:gd name="connsiteX4" fmla="*/ 57463 w 979358"/>
                          <a:gd name="connsiteY4" fmla="*/ 79948 h 841948"/>
                          <a:gd name="connsiteX5" fmla="*/ 14990 w 979358"/>
                          <a:gd name="connsiteY5" fmla="*/ 142407 h 841948"/>
                          <a:gd name="connsiteX6" fmla="*/ 0 w 979358"/>
                          <a:gd name="connsiteY6" fmla="*/ 209862 h 841948"/>
                          <a:gd name="connsiteX7" fmla="*/ 0 w 979358"/>
                          <a:gd name="connsiteY7" fmla="*/ 264826 h 841948"/>
                          <a:gd name="connsiteX8" fmla="*/ 22486 w 979358"/>
                          <a:gd name="connsiteY8" fmla="*/ 279816 h 841948"/>
                          <a:gd name="connsiteX9" fmla="*/ 29981 w 979358"/>
                          <a:gd name="connsiteY9" fmla="*/ 299803 h 841948"/>
                          <a:gd name="connsiteX10" fmla="*/ 72453 w 979358"/>
                          <a:gd name="connsiteY10" fmla="*/ 364761 h 841948"/>
                          <a:gd name="connsiteX11" fmla="*/ 114925 w 979358"/>
                          <a:gd name="connsiteY11" fmla="*/ 372256 h 841948"/>
                          <a:gd name="connsiteX12" fmla="*/ 114925 w 979358"/>
                          <a:gd name="connsiteY12" fmla="*/ 337279 h 841948"/>
                          <a:gd name="connsiteX13" fmla="*/ 142407 w 979358"/>
                          <a:gd name="connsiteY13" fmla="*/ 349771 h 841948"/>
                          <a:gd name="connsiteX14" fmla="*/ 189876 w 979358"/>
                          <a:gd name="connsiteY14" fmla="*/ 349771 h 841948"/>
                          <a:gd name="connsiteX15" fmla="*/ 189876 w 979358"/>
                          <a:gd name="connsiteY15" fmla="*/ 392243 h 841948"/>
                          <a:gd name="connsiteX16" fmla="*/ 159895 w 979358"/>
                          <a:gd name="connsiteY16" fmla="*/ 409731 h 841948"/>
                          <a:gd name="connsiteX17" fmla="*/ 119922 w 979358"/>
                          <a:gd name="connsiteY17" fmla="*/ 447207 h 841948"/>
                          <a:gd name="connsiteX18" fmla="*/ 134912 w 979358"/>
                          <a:gd name="connsiteY18" fmla="*/ 479685 h 841948"/>
                          <a:gd name="connsiteX19" fmla="*/ 122420 w 979358"/>
                          <a:gd name="connsiteY19" fmla="*/ 537148 h 841948"/>
                          <a:gd name="connsiteX20" fmla="*/ 144905 w 979358"/>
                          <a:gd name="connsiteY20" fmla="*/ 564630 h 841948"/>
                          <a:gd name="connsiteX21" fmla="*/ 157397 w 979358"/>
                          <a:gd name="connsiteY21" fmla="*/ 614597 h 841948"/>
                          <a:gd name="connsiteX22" fmla="*/ 149902 w 979358"/>
                          <a:gd name="connsiteY22" fmla="*/ 664564 h 841948"/>
                          <a:gd name="connsiteX23" fmla="*/ 177384 w 979358"/>
                          <a:gd name="connsiteY23" fmla="*/ 714531 h 841948"/>
                          <a:gd name="connsiteX24" fmla="*/ 222040 w 979358"/>
                          <a:gd name="connsiteY24" fmla="*/ 733686 h 841948"/>
                          <a:gd name="connsiteX25" fmla="*/ 252335 w 979358"/>
                          <a:gd name="connsiteY25" fmla="*/ 739515 h 841948"/>
                          <a:gd name="connsiteX26" fmla="*/ 252335 w 979358"/>
                          <a:gd name="connsiteY26" fmla="*/ 697043 h 841948"/>
                          <a:gd name="connsiteX27" fmla="*/ 239843 w 979358"/>
                          <a:gd name="connsiteY27" fmla="*/ 659567 h 841948"/>
                          <a:gd name="connsiteX28" fmla="*/ 209863 w 979358"/>
                          <a:gd name="connsiteY28" fmla="*/ 642079 h 841948"/>
                          <a:gd name="connsiteX29" fmla="*/ 199869 w 979358"/>
                          <a:gd name="connsiteY29" fmla="*/ 612098 h 841948"/>
                          <a:gd name="connsiteX30" fmla="*/ 207364 w 979358"/>
                          <a:gd name="connsiteY30" fmla="*/ 567128 h 841948"/>
                          <a:gd name="connsiteX31" fmla="*/ 222354 w 979358"/>
                          <a:gd name="connsiteY31" fmla="*/ 527154 h 841948"/>
                          <a:gd name="connsiteX32" fmla="*/ 232348 w 979358"/>
                          <a:gd name="connsiteY32" fmla="*/ 529652 h 841948"/>
                          <a:gd name="connsiteX33" fmla="*/ 252335 w 979358"/>
                          <a:gd name="connsiteY33" fmla="*/ 577121 h 841948"/>
                          <a:gd name="connsiteX34" fmla="*/ 279817 w 979358"/>
                          <a:gd name="connsiteY34" fmla="*/ 599607 h 841948"/>
                          <a:gd name="connsiteX35" fmla="*/ 299804 w 979358"/>
                          <a:gd name="connsiteY35" fmla="*/ 623943 h 841948"/>
                          <a:gd name="connsiteX36" fmla="*/ 319790 w 979358"/>
                          <a:gd name="connsiteY36" fmla="*/ 634584 h 841948"/>
                          <a:gd name="connsiteX37" fmla="*/ 329784 w 979358"/>
                          <a:gd name="connsiteY37" fmla="*/ 649574 h 841948"/>
                          <a:gd name="connsiteX38" fmla="*/ 349771 w 979358"/>
                          <a:gd name="connsiteY38" fmla="*/ 652072 h 841948"/>
                          <a:gd name="connsiteX39" fmla="*/ 389745 w 979358"/>
                          <a:gd name="connsiteY39" fmla="*/ 647075 h 841948"/>
                          <a:gd name="connsiteX40" fmla="*/ 404735 w 979358"/>
                          <a:gd name="connsiteY40" fmla="*/ 634584 h 841948"/>
                          <a:gd name="connsiteX41" fmla="*/ 432217 w 979358"/>
                          <a:gd name="connsiteY41" fmla="*/ 649574 h 841948"/>
                          <a:gd name="connsiteX42" fmla="*/ 464695 w 979358"/>
                          <a:gd name="connsiteY42" fmla="*/ 624590 h 841948"/>
                          <a:gd name="connsiteX43" fmla="*/ 517161 w 979358"/>
                          <a:gd name="connsiteY43" fmla="*/ 629587 h 841948"/>
                          <a:gd name="connsiteX44" fmla="*/ 529653 w 979358"/>
                          <a:gd name="connsiteY44" fmla="*/ 619593 h 841948"/>
                          <a:gd name="connsiteX45" fmla="*/ 559633 w 979358"/>
                          <a:gd name="connsiteY45" fmla="*/ 617095 h 841948"/>
                          <a:gd name="connsiteX46" fmla="*/ 574623 w 979358"/>
                          <a:gd name="connsiteY46" fmla="*/ 644577 h 841948"/>
                          <a:gd name="connsiteX47" fmla="*/ 554636 w 979358"/>
                          <a:gd name="connsiteY47" fmla="*/ 669561 h 841948"/>
                          <a:gd name="connsiteX48" fmla="*/ 554636 w 979358"/>
                          <a:gd name="connsiteY48" fmla="*/ 677056 h 841948"/>
                          <a:gd name="connsiteX49" fmla="*/ 569626 w 979358"/>
                          <a:gd name="connsiteY49" fmla="*/ 689548 h 841948"/>
                          <a:gd name="connsiteX50" fmla="*/ 534649 w 979358"/>
                          <a:gd name="connsiteY50" fmla="*/ 744511 h 841948"/>
                          <a:gd name="connsiteX51" fmla="*/ 519659 w 979358"/>
                          <a:gd name="connsiteY51" fmla="*/ 742013 h 841948"/>
                          <a:gd name="connsiteX52" fmla="*/ 527154 w 979358"/>
                          <a:gd name="connsiteY52" fmla="*/ 707036 h 841948"/>
                          <a:gd name="connsiteX53" fmla="*/ 459699 w 979358"/>
                          <a:gd name="connsiteY53" fmla="*/ 742013 h 841948"/>
                          <a:gd name="connsiteX54" fmla="*/ 424722 w 979358"/>
                          <a:gd name="connsiteY54" fmla="*/ 766997 h 841948"/>
                          <a:gd name="connsiteX55" fmla="*/ 384748 w 979358"/>
                          <a:gd name="connsiteY55" fmla="*/ 784485 h 841948"/>
                          <a:gd name="connsiteX56" fmla="*/ 357266 w 979358"/>
                          <a:gd name="connsiteY56" fmla="*/ 774492 h 841948"/>
                          <a:gd name="connsiteX57" fmla="*/ 317292 w 979358"/>
                          <a:gd name="connsiteY57" fmla="*/ 841948 h 841948"/>
                          <a:gd name="connsiteX58" fmla="*/ 394741 w 979358"/>
                          <a:gd name="connsiteY58" fmla="*/ 841948 h 841948"/>
                          <a:gd name="connsiteX59" fmla="*/ 422223 w 979358"/>
                          <a:gd name="connsiteY59" fmla="*/ 836951 h 841948"/>
                          <a:gd name="connsiteX60" fmla="*/ 584617 w 979358"/>
                          <a:gd name="connsiteY60" fmla="*/ 784485 h 841948"/>
                          <a:gd name="connsiteX61" fmla="*/ 659567 w 979358"/>
                          <a:gd name="connsiteY61" fmla="*/ 774492 h 841948"/>
                          <a:gd name="connsiteX62" fmla="*/ 697043 w 979358"/>
                          <a:gd name="connsiteY62" fmla="*/ 752007 h 841948"/>
                          <a:gd name="connsiteX63" fmla="*/ 697043 w 979358"/>
                          <a:gd name="connsiteY63" fmla="*/ 692046 h 841948"/>
                          <a:gd name="connsiteX64" fmla="*/ 684551 w 979358"/>
                          <a:gd name="connsiteY64" fmla="*/ 627089 h 841948"/>
                          <a:gd name="connsiteX65" fmla="*/ 709535 w 979358"/>
                          <a:gd name="connsiteY65" fmla="*/ 599607 h 841948"/>
                          <a:gd name="connsiteX66" fmla="*/ 771994 w 979358"/>
                          <a:gd name="connsiteY66" fmla="*/ 554636 h 841948"/>
                          <a:gd name="connsiteX67" fmla="*/ 796977 w 979358"/>
                          <a:gd name="connsiteY67" fmla="*/ 544643 h 841948"/>
                          <a:gd name="connsiteX68" fmla="*/ 824459 w 979358"/>
                          <a:gd name="connsiteY68" fmla="*/ 512164 h 841948"/>
                          <a:gd name="connsiteX69" fmla="*/ 851941 w 979358"/>
                          <a:gd name="connsiteY69" fmla="*/ 464695 h 841948"/>
                          <a:gd name="connsiteX70" fmla="*/ 876925 w 979358"/>
                          <a:gd name="connsiteY70" fmla="*/ 412230 h 841948"/>
                          <a:gd name="connsiteX71" fmla="*/ 876925 w 979358"/>
                          <a:gd name="connsiteY71" fmla="*/ 367259 h 841948"/>
                          <a:gd name="connsiteX72" fmla="*/ 961869 w 979358"/>
                          <a:gd name="connsiteY72" fmla="*/ 274820 h 841948"/>
                          <a:gd name="connsiteX73" fmla="*/ 974361 w 979358"/>
                          <a:gd name="connsiteY73" fmla="*/ 209862 h 841948"/>
                          <a:gd name="connsiteX74" fmla="*/ 979358 w 979358"/>
                          <a:gd name="connsiteY74" fmla="*/ 174885 h 841948"/>
                          <a:gd name="connsiteX75" fmla="*/ 956872 w 979358"/>
                          <a:gd name="connsiteY75" fmla="*/ 174885 h 841948"/>
                          <a:gd name="connsiteX76" fmla="*/ 889417 w 979358"/>
                          <a:gd name="connsiteY76" fmla="*/ 174885 h 841948"/>
                          <a:gd name="connsiteX77" fmla="*/ 871928 w 979358"/>
                          <a:gd name="connsiteY77" fmla="*/ 174885 h 841948"/>
                          <a:gd name="connsiteX78" fmla="*/ 846945 w 979358"/>
                          <a:gd name="connsiteY78" fmla="*/ 159895 h 841948"/>
                          <a:gd name="connsiteX79" fmla="*/ 809469 w 979358"/>
                          <a:gd name="connsiteY79" fmla="*/ 179882 h 841948"/>
                          <a:gd name="connsiteX80" fmla="*/ 769495 w 979358"/>
                          <a:gd name="connsiteY80" fmla="*/ 199869 h 841948"/>
                          <a:gd name="connsiteX81" fmla="*/ 749508 w 979358"/>
                          <a:gd name="connsiteY81" fmla="*/ 157397 h 841948"/>
                          <a:gd name="connsiteX82" fmla="*/ 739515 w 979358"/>
                          <a:gd name="connsiteY82" fmla="*/ 99934 h 841948"/>
                          <a:gd name="connsiteX83" fmla="*/ 694545 w 979358"/>
                          <a:gd name="connsiteY83" fmla="*/ 124918 h 841948"/>
                          <a:gd name="connsiteX84" fmla="*/ 667063 w 979358"/>
                          <a:gd name="connsiteY84" fmla="*/ 167390 h 841948"/>
                          <a:gd name="connsiteX85" fmla="*/ 622092 w 979358"/>
                          <a:gd name="connsiteY85" fmla="*/ 167390 h 841948"/>
                          <a:gd name="connsiteX86" fmla="*/ 584617 w 979358"/>
                          <a:gd name="connsiteY86" fmla="*/ 174885 h 841948"/>
                          <a:gd name="connsiteX87" fmla="*/ 544643 w 979358"/>
                          <a:gd name="connsiteY87" fmla="*/ 134911 h 841948"/>
                          <a:gd name="connsiteX88" fmla="*/ 524656 w 979358"/>
                          <a:gd name="connsiteY88" fmla="*/ 119921 h 841948"/>
                          <a:gd name="connsiteX89" fmla="*/ 483862 w 979358"/>
                          <a:gd name="connsiteY89" fmla="*/ 120292 h 841948"/>
                          <a:gd name="connsiteX90" fmla="*/ 457200 w 979358"/>
                          <a:gd name="connsiteY90" fmla="*/ 132413 h 841948"/>
                          <a:gd name="connsiteX91" fmla="*/ 414728 w 979358"/>
                          <a:gd name="connsiteY91" fmla="*/ 139908 h 841948"/>
                          <a:gd name="connsiteX92" fmla="*/ 377253 w 979358"/>
                          <a:gd name="connsiteY92" fmla="*/ 104931 h 841948"/>
                          <a:gd name="connsiteX93" fmla="*/ 312295 w 979358"/>
                          <a:gd name="connsiteY93" fmla="*/ 119921 h 841948"/>
                          <a:gd name="connsiteX94" fmla="*/ 309124 w 979358"/>
                          <a:gd name="connsiteY94" fmla="*/ 86609 h 841948"/>
                          <a:gd name="connsiteX95" fmla="*/ 258856 w 979358"/>
                          <a:gd name="connsiteY95" fmla="*/ 31275 h 841948"/>
                          <a:gd name="connsiteX96" fmla="*/ 224853 w 979358"/>
                          <a:gd name="connsiteY96" fmla="*/ 0 h 841948"/>
                          <a:gd name="connsiteX0" fmla="*/ 224853 w 979358"/>
                          <a:gd name="connsiteY0" fmla="*/ 0 h 841948"/>
                          <a:gd name="connsiteX1" fmla="*/ 149902 w 979358"/>
                          <a:gd name="connsiteY1" fmla="*/ 47469 h 841948"/>
                          <a:gd name="connsiteX2" fmla="*/ 132413 w 979358"/>
                          <a:gd name="connsiteY2" fmla="*/ 59961 h 841948"/>
                          <a:gd name="connsiteX3" fmla="*/ 84945 w 979358"/>
                          <a:gd name="connsiteY3" fmla="*/ 59961 h 841948"/>
                          <a:gd name="connsiteX4" fmla="*/ 57463 w 979358"/>
                          <a:gd name="connsiteY4" fmla="*/ 79948 h 841948"/>
                          <a:gd name="connsiteX5" fmla="*/ 14990 w 979358"/>
                          <a:gd name="connsiteY5" fmla="*/ 142407 h 841948"/>
                          <a:gd name="connsiteX6" fmla="*/ 0 w 979358"/>
                          <a:gd name="connsiteY6" fmla="*/ 209862 h 841948"/>
                          <a:gd name="connsiteX7" fmla="*/ 0 w 979358"/>
                          <a:gd name="connsiteY7" fmla="*/ 264826 h 841948"/>
                          <a:gd name="connsiteX8" fmla="*/ 22486 w 979358"/>
                          <a:gd name="connsiteY8" fmla="*/ 279816 h 841948"/>
                          <a:gd name="connsiteX9" fmla="*/ 29981 w 979358"/>
                          <a:gd name="connsiteY9" fmla="*/ 299803 h 841948"/>
                          <a:gd name="connsiteX10" fmla="*/ 72453 w 979358"/>
                          <a:gd name="connsiteY10" fmla="*/ 364761 h 841948"/>
                          <a:gd name="connsiteX11" fmla="*/ 114925 w 979358"/>
                          <a:gd name="connsiteY11" fmla="*/ 372256 h 841948"/>
                          <a:gd name="connsiteX12" fmla="*/ 114925 w 979358"/>
                          <a:gd name="connsiteY12" fmla="*/ 337279 h 841948"/>
                          <a:gd name="connsiteX13" fmla="*/ 142407 w 979358"/>
                          <a:gd name="connsiteY13" fmla="*/ 349771 h 841948"/>
                          <a:gd name="connsiteX14" fmla="*/ 189876 w 979358"/>
                          <a:gd name="connsiteY14" fmla="*/ 349771 h 841948"/>
                          <a:gd name="connsiteX15" fmla="*/ 189876 w 979358"/>
                          <a:gd name="connsiteY15" fmla="*/ 392243 h 841948"/>
                          <a:gd name="connsiteX16" fmla="*/ 159895 w 979358"/>
                          <a:gd name="connsiteY16" fmla="*/ 409731 h 841948"/>
                          <a:gd name="connsiteX17" fmla="*/ 119922 w 979358"/>
                          <a:gd name="connsiteY17" fmla="*/ 447207 h 841948"/>
                          <a:gd name="connsiteX18" fmla="*/ 134912 w 979358"/>
                          <a:gd name="connsiteY18" fmla="*/ 479685 h 841948"/>
                          <a:gd name="connsiteX19" fmla="*/ 122420 w 979358"/>
                          <a:gd name="connsiteY19" fmla="*/ 537148 h 841948"/>
                          <a:gd name="connsiteX20" fmla="*/ 144905 w 979358"/>
                          <a:gd name="connsiteY20" fmla="*/ 564630 h 841948"/>
                          <a:gd name="connsiteX21" fmla="*/ 157397 w 979358"/>
                          <a:gd name="connsiteY21" fmla="*/ 614597 h 841948"/>
                          <a:gd name="connsiteX22" fmla="*/ 149902 w 979358"/>
                          <a:gd name="connsiteY22" fmla="*/ 664564 h 841948"/>
                          <a:gd name="connsiteX23" fmla="*/ 177384 w 979358"/>
                          <a:gd name="connsiteY23" fmla="*/ 714531 h 841948"/>
                          <a:gd name="connsiteX24" fmla="*/ 222040 w 979358"/>
                          <a:gd name="connsiteY24" fmla="*/ 733686 h 841948"/>
                          <a:gd name="connsiteX25" fmla="*/ 252335 w 979358"/>
                          <a:gd name="connsiteY25" fmla="*/ 739515 h 841948"/>
                          <a:gd name="connsiteX26" fmla="*/ 252335 w 979358"/>
                          <a:gd name="connsiteY26" fmla="*/ 697043 h 841948"/>
                          <a:gd name="connsiteX27" fmla="*/ 239843 w 979358"/>
                          <a:gd name="connsiteY27" fmla="*/ 659567 h 841948"/>
                          <a:gd name="connsiteX28" fmla="*/ 209863 w 979358"/>
                          <a:gd name="connsiteY28" fmla="*/ 642079 h 841948"/>
                          <a:gd name="connsiteX29" fmla="*/ 199869 w 979358"/>
                          <a:gd name="connsiteY29" fmla="*/ 612098 h 841948"/>
                          <a:gd name="connsiteX30" fmla="*/ 207364 w 979358"/>
                          <a:gd name="connsiteY30" fmla="*/ 567128 h 841948"/>
                          <a:gd name="connsiteX31" fmla="*/ 222354 w 979358"/>
                          <a:gd name="connsiteY31" fmla="*/ 527154 h 841948"/>
                          <a:gd name="connsiteX32" fmla="*/ 232348 w 979358"/>
                          <a:gd name="connsiteY32" fmla="*/ 529652 h 841948"/>
                          <a:gd name="connsiteX33" fmla="*/ 252335 w 979358"/>
                          <a:gd name="connsiteY33" fmla="*/ 577121 h 841948"/>
                          <a:gd name="connsiteX34" fmla="*/ 279817 w 979358"/>
                          <a:gd name="connsiteY34" fmla="*/ 599607 h 841948"/>
                          <a:gd name="connsiteX35" fmla="*/ 299804 w 979358"/>
                          <a:gd name="connsiteY35" fmla="*/ 623943 h 841948"/>
                          <a:gd name="connsiteX36" fmla="*/ 319790 w 979358"/>
                          <a:gd name="connsiteY36" fmla="*/ 634584 h 841948"/>
                          <a:gd name="connsiteX37" fmla="*/ 329784 w 979358"/>
                          <a:gd name="connsiteY37" fmla="*/ 649574 h 841948"/>
                          <a:gd name="connsiteX38" fmla="*/ 349771 w 979358"/>
                          <a:gd name="connsiteY38" fmla="*/ 652072 h 841948"/>
                          <a:gd name="connsiteX39" fmla="*/ 389745 w 979358"/>
                          <a:gd name="connsiteY39" fmla="*/ 647075 h 841948"/>
                          <a:gd name="connsiteX40" fmla="*/ 404735 w 979358"/>
                          <a:gd name="connsiteY40" fmla="*/ 634584 h 841948"/>
                          <a:gd name="connsiteX41" fmla="*/ 432217 w 979358"/>
                          <a:gd name="connsiteY41" fmla="*/ 649574 h 841948"/>
                          <a:gd name="connsiteX42" fmla="*/ 464695 w 979358"/>
                          <a:gd name="connsiteY42" fmla="*/ 624590 h 841948"/>
                          <a:gd name="connsiteX43" fmla="*/ 517161 w 979358"/>
                          <a:gd name="connsiteY43" fmla="*/ 629587 h 841948"/>
                          <a:gd name="connsiteX44" fmla="*/ 529653 w 979358"/>
                          <a:gd name="connsiteY44" fmla="*/ 619593 h 841948"/>
                          <a:gd name="connsiteX45" fmla="*/ 559633 w 979358"/>
                          <a:gd name="connsiteY45" fmla="*/ 617095 h 841948"/>
                          <a:gd name="connsiteX46" fmla="*/ 574623 w 979358"/>
                          <a:gd name="connsiteY46" fmla="*/ 644577 h 841948"/>
                          <a:gd name="connsiteX47" fmla="*/ 554636 w 979358"/>
                          <a:gd name="connsiteY47" fmla="*/ 669561 h 841948"/>
                          <a:gd name="connsiteX48" fmla="*/ 554636 w 979358"/>
                          <a:gd name="connsiteY48" fmla="*/ 677056 h 841948"/>
                          <a:gd name="connsiteX49" fmla="*/ 569626 w 979358"/>
                          <a:gd name="connsiteY49" fmla="*/ 689548 h 841948"/>
                          <a:gd name="connsiteX50" fmla="*/ 534649 w 979358"/>
                          <a:gd name="connsiteY50" fmla="*/ 744511 h 841948"/>
                          <a:gd name="connsiteX51" fmla="*/ 519659 w 979358"/>
                          <a:gd name="connsiteY51" fmla="*/ 742013 h 841948"/>
                          <a:gd name="connsiteX52" fmla="*/ 527154 w 979358"/>
                          <a:gd name="connsiteY52" fmla="*/ 707036 h 841948"/>
                          <a:gd name="connsiteX53" fmla="*/ 459699 w 979358"/>
                          <a:gd name="connsiteY53" fmla="*/ 742013 h 841948"/>
                          <a:gd name="connsiteX54" fmla="*/ 424722 w 979358"/>
                          <a:gd name="connsiteY54" fmla="*/ 766997 h 841948"/>
                          <a:gd name="connsiteX55" fmla="*/ 384748 w 979358"/>
                          <a:gd name="connsiteY55" fmla="*/ 784485 h 841948"/>
                          <a:gd name="connsiteX56" fmla="*/ 357266 w 979358"/>
                          <a:gd name="connsiteY56" fmla="*/ 774492 h 841948"/>
                          <a:gd name="connsiteX57" fmla="*/ 317292 w 979358"/>
                          <a:gd name="connsiteY57" fmla="*/ 841948 h 841948"/>
                          <a:gd name="connsiteX58" fmla="*/ 394741 w 979358"/>
                          <a:gd name="connsiteY58" fmla="*/ 841948 h 841948"/>
                          <a:gd name="connsiteX59" fmla="*/ 422223 w 979358"/>
                          <a:gd name="connsiteY59" fmla="*/ 836951 h 841948"/>
                          <a:gd name="connsiteX60" fmla="*/ 584617 w 979358"/>
                          <a:gd name="connsiteY60" fmla="*/ 784485 h 841948"/>
                          <a:gd name="connsiteX61" fmla="*/ 659567 w 979358"/>
                          <a:gd name="connsiteY61" fmla="*/ 774492 h 841948"/>
                          <a:gd name="connsiteX62" fmla="*/ 697043 w 979358"/>
                          <a:gd name="connsiteY62" fmla="*/ 752007 h 841948"/>
                          <a:gd name="connsiteX63" fmla="*/ 697043 w 979358"/>
                          <a:gd name="connsiteY63" fmla="*/ 692046 h 841948"/>
                          <a:gd name="connsiteX64" fmla="*/ 684551 w 979358"/>
                          <a:gd name="connsiteY64" fmla="*/ 627089 h 841948"/>
                          <a:gd name="connsiteX65" fmla="*/ 709535 w 979358"/>
                          <a:gd name="connsiteY65" fmla="*/ 599607 h 841948"/>
                          <a:gd name="connsiteX66" fmla="*/ 771994 w 979358"/>
                          <a:gd name="connsiteY66" fmla="*/ 554636 h 841948"/>
                          <a:gd name="connsiteX67" fmla="*/ 796977 w 979358"/>
                          <a:gd name="connsiteY67" fmla="*/ 544643 h 841948"/>
                          <a:gd name="connsiteX68" fmla="*/ 824459 w 979358"/>
                          <a:gd name="connsiteY68" fmla="*/ 512164 h 841948"/>
                          <a:gd name="connsiteX69" fmla="*/ 851941 w 979358"/>
                          <a:gd name="connsiteY69" fmla="*/ 464695 h 841948"/>
                          <a:gd name="connsiteX70" fmla="*/ 876925 w 979358"/>
                          <a:gd name="connsiteY70" fmla="*/ 412230 h 841948"/>
                          <a:gd name="connsiteX71" fmla="*/ 876925 w 979358"/>
                          <a:gd name="connsiteY71" fmla="*/ 367259 h 841948"/>
                          <a:gd name="connsiteX72" fmla="*/ 961869 w 979358"/>
                          <a:gd name="connsiteY72" fmla="*/ 274820 h 841948"/>
                          <a:gd name="connsiteX73" fmla="*/ 974361 w 979358"/>
                          <a:gd name="connsiteY73" fmla="*/ 209862 h 841948"/>
                          <a:gd name="connsiteX74" fmla="*/ 979358 w 979358"/>
                          <a:gd name="connsiteY74" fmla="*/ 174885 h 841948"/>
                          <a:gd name="connsiteX75" fmla="*/ 956872 w 979358"/>
                          <a:gd name="connsiteY75" fmla="*/ 174885 h 841948"/>
                          <a:gd name="connsiteX76" fmla="*/ 889417 w 979358"/>
                          <a:gd name="connsiteY76" fmla="*/ 174885 h 841948"/>
                          <a:gd name="connsiteX77" fmla="*/ 871928 w 979358"/>
                          <a:gd name="connsiteY77" fmla="*/ 174885 h 841948"/>
                          <a:gd name="connsiteX78" fmla="*/ 846945 w 979358"/>
                          <a:gd name="connsiteY78" fmla="*/ 159895 h 841948"/>
                          <a:gd name="connsiteX79" fmla="*/ 809469 w 979358"/>
                          <a:gd name="connsiteY79" fmla="*/ 179882 h 841948"/>
                          <a:gd name="connsiteX80" fmla="*/ 769495 w 979358"/>
                          <a:gd name="connsiteY80" fmla="*/ 199869 h 841948"/>
                          <a:gd name="connsiteX81" fmla="*/ 749508 w 979358"/>
                          <a:gd name="connsiteY81" fmla="*/ 157397 h 841948"/>
                          <a:gd name="connsiteX82" fmla="*/ 739515 w 979358"/>
                          <a:gd name="connsiteY82" fmla="*/ 99934 h 841948"/>
                          <a:gd name="connsiteX83" fmla="*/ 694545 w 979358"/>
                          <a:gd name="connsiteY83" fmla="*/ 124918 h 841948"/>
                          <a:gd name="connsiteX84" fmla="*/ 667063 w 979358"/>
                          <a:gd name="connsiteY84" fmla="*/ 167390 h 841948"/>
                          <a:gd name="connsiteX85" fmla="*/ 622092 w 979358"/>
                          <a:gd name="connsiteY85" fmla="*/ 167390 h 841948"/>
                          <a:gd name="connsiteX86" fmla="*/ 584617 w 979358"/>
                          <a:gd name="connsiteY86" fmla="*/ 174885 h 841948"/>
                          <a:gd name="connsiteX87" fmla="*/ 544643 w 979358"/>
                          <a:gd name="connsiteY87" fmla="*/ 134911 h 841948"/>
                          <a:gd name="connsiteX88" fmla="*/ 524656 w 979358"/>
                          <a:gd name="connsiteY88" fmla="*/ 119921 h 841948"/>
                          <a:gd name="connsiteX89" fmla="*/ 483862 w 979358"/>
                          <a:gd name="connsiteY89" fmla="*/ 120292 h 841948"/>
                          <a:gd name="connsiteX90" fmla="*/ 457200 w 979358"/>
                          <a:gd name="connsiteY90" fmla="*/ 132413 h 841948"/>
                          <a:gd name="connsiteX91" fmla="*/ 414728 w 979358"/>
                          <a:gd name="connsiteY91" fmla="*/ 139908 h 841948"/>
                          <a:gd name="connsiteX92" fmla="*/ 377253 w 979358"/>
                          <a:gd name="connsiteY92" fmla="*/ 104931 h 841948"/>
                          <a:gd name="connsiteX93" fmla="*/ 312295 w 979358"/>
                          <a:gd name="connsiteY93" fmla="*/ 119921 h 841948"/>
                          <a:gd name="connsiteX94" fmla="*/ 309124 w 979358"/>
                          <a:gd name="connsiteY94" fmla="*/ 86609 h 841948"/>
                          <a:gd name="connsiteX95" fmla="*/ 268430 w 979358"/>
                          <a:gd name="connsiteY95" fmla="*/ 24057 h 841948"/>
                          <a:gd name="connsiteX96" fmla="*/ 224853 w 979358"/>
                          <a:gd name="connsiteY96" fmla="*/ 0 h 841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979358" h="841948">
                            <a:moveTo>
                              <a:pt x="224853" y="0"/>
                            </a:moveTo>
                            <a:lnTo>
                              <a:pt x="149902" y="47469"/>
                            </a:lnTo>
                            <a:lnTo>
                              <a:pt x="132413" y="59961"/>
                            </a:lnTo>
                            <a:lnTo>
                              <a:pt x="84945" y="59961"/>
                            </a:lnTo>
                            <a:lnTo>
                              <a:pt x="57463" y="79948"/>
                            </a:lnTo>
                            <a:lnTo>
                              <a:pt x="14990" y="142407"/>
                            </a:lnTo>
                            <a:lnTo>
                              <a:pt x="0" y="209862"/>
                            </a:lnTo>
                            <a:lnTo>
                              <a:pt x="0" y="264826"/>
                            </a:lnTo>
                            <a:lnTo>
                              <a:pt x="22486" y="279816"/>
                            </a:lnTo>
                            <a:lnTo>
                              <a:pt x="29981" y="299803"/>
                            </a:lnTo>
                            <a:lnTo>
                              <a:pt x="72453" y="364761"/>
                            </a:lnTo>
                            <a:lnTo>
                              <a:pt x="114925" y="372256"/>
                            </a:lnTo>
                            <a:lnTo>
                              <a:pt x="114925" y="337279"/>
                            </a:lnTo>
                            <a:lnTo>
                              <a:pt x="142407" y="349771"/>
                            </a:lnTo>
                            <a:lnTo>
                              <a:pt x="189876" y="349771"/>
                            </a:lnTo>
                            <a:lnTo>
                              <a:pt x="189876" y="392243"/>
                            </a:lnTo>
                            <a:lnTo>
                              <a:pt x="159895" y="409731"/>
                            </a:lnTo>
                            <a:lnTo>
                              <a:pt x="119922" y="447207"/>
                            </a:lnTo>
                            <a:lnTo>
                              <a:pt x="134912" y="479685"/>
                            </a:lnTo>
                            <a:lnTo>
                              <a:pt x="122420" y="537148"/>
                            </a:lnTo>
                            <a:lnTo>
                              <a:pt x="144905" y="564630"/>
                            </a:lnTo>
                            <a:lnTo>
                              <a:pt x="157397" y="614597"/>
                            </a:lnTo>
                            <a:lnTo>
                              <a:pt x="149902" y="664564"/>
                            </a:lnTo>
                            <a:lnTo>
                              <a:pt x="177384" y="714531"/>
                            </a:lnTo>
                            <a:lnTo>
                              <a:pt x="222040" y="733686"/>
                            </a:lnTo>
                            <a:lnTo>
                              <a:pt x="252335" y="739515"/>
                            </a:lnTo>
                            <a:lnTo>
                              <a:pt x="252335" y="697043"/>
                            </a:lnTo>
                            <a:lnTo>
                              <a:pt x="239843" y="659567"/>
                            </a:lnTo>
                            <a:lnTo>
                              <a:pt x="209863" y="642079"/>
                            </a:lnTo>
                            <a:lnTo>
                              <a:pt x="199869" y="612098"/>
                            </a:lnTo>
                            <a:lnTo>
                              <a:pt x="207364" y="567128"/>
                            </a:lnTo>
                            <a:lnTo>
                              <a:pt x="222354" y="527154"/>
                            </a:lnTo>
                            <a:lnTo>
                              <a:pt x="232348" y="529652"/>
                            </a:lnTo>
                            <a:lnTo>
                              <a:pt x="252335" y="577121"/>
                            </a:lnTo>
                            <a:lnTo>
                              <a:pt x="279817" y="599607"/>
                            </a:lnTo>
                            <a:lnTo>
                              <a:pt x="299804" y="623943"/>
                            </a:lnTo>
                            <a:lnTo>
                              <a:pt x="319790" y="634584"/>
                            </a:lnTo>
                            <a:lnTo>
                              <a:pt x="329784" y="649574"/>
                            </a:lnTo>
                            <a:lnTo>
                              <a:pt x="349771" y="652072"/>
                            </a:lnTo>
                            <a:lnTo>
                              <a:pt x="389745" y="647075"/>
                            </a:lnTo>
                            <a:lnTo>
                              <a:pt x="404735" y="634584"/>
                            </a:lnTo>
                            <a:lnTo>
                              <a:pt x="432217" y="649574"/>
                            </a:lnTo>
                            <a:lnTo>
                              <a:pt x="464695" y="624590"/>
                            </a:lnTo>
                            <a:lnTo>
                              <a:pt x="517161" y="629587"/>
                            </a:lnTo>
                            <a:lnTo>
                              <a:pt x="529653" y="619593"/>
                            </a:lnTo>
                            <a:lnTo>
                              <a:pt x="559633" y="617095"/>
                            </a:lnTo>
                            <a:lnTo>
                              <a:pt x="574623" y="644577"/>
                            </a:lnTo>
                            <a:lnTo>
                              <a:pt x="554636" y="669561"/>
                            </a:lnTo>
                            <a:lnTo>
                              <a:pt x="554636" y="677056"/>
                            </a:lnTo>
                            <a:lnTo>
                              <a:pt x="569626" y="689548"/>
                            </a:lnTo>
                            <a:lnTo>
                              <a:pt x="534649" y="744511"/>
                            </a:lnTo>
                            <a:lnTo>
                              <a:pt x="519659" y="742013"/>
                            </a:lnTo>
                            <a:lnTo>
                              <a:pt x="527154" y="707036"/>
                            </a:lnTo>
                            <a:lnTo>
                              <a:pt x="459699" y="742013"/>
                            </a:lnTo>
                            <a:lnTo>
                              <a:pt x="424722" y="766997"/>
                            </a:lnTo>
                            <a:lnTo>
                              <a:pt x="384748" y="784485"/>
                            </a:lnTo>
                            <a:lnTo>
                              <a:pt x="357266" y="774492"/>
                            </a:lnTo>
                            <a:lnTo>
                              <a:pt x="317292" y="841948"/>
                            </a:lnTo>
                            <a:lnTo>
                              <a:pt x="394741" y="841948"/>
                            </a:lnTo>
                            <a:lnTo>
                              <a:pt x="422223" y="836951"/>
                            </a:lnTo>
                            <a:lnTo>
                              <a:pt x="584617" y="784485"/>
                            </a:lnTo>
                            <a:lnTo>
                              <a:pt x="659567" y="774492"/>
                            </a:lnTo>
                            <a:lnTo>
                              <a:pt x="697043" y="752007"/>
                            </a:lnTo>
                            <a:lnTo>
                              <a:pt x="697043" y="692046"/>
                            </a:lnTo>
                            <a:lnTo>
                              <a:pt x="684551" y="627089"/>
                            </a:lnTo>
                            <a:lnTo>
                              <a:pt x="709535" y="599607"/>
                            </a:lnTo>
                            <a:lnTo>
                              <a:pt x="771994" y="554636"/>
                            </a:lnTo>
                            <a:lnTo>
                              <a:pt x="796977" y="544643"/>
                            </a:lnTo>
                            <a:lnTo>
                              <a:pt x="824459" y="512164"/>
                            </a:lnTo>
                            <a:lnTo>
                              <a:pt x="851941" y="464695"/>
                            </a:lnTo>
                            <a:lnTo>
                              <a:pt x="876925" y="412230"/>
                            </a:lnTo>
                            <a:lnTo>
                              <a:pt x="876925" y="367259"/>
                            </a:lnTo>
                            <a:lnTo>
                              <a:pt x="961869" y="274820"/>
                            </a:lnTo>
                            <a:lnTo>
                              <a:pt x="974361" y="209862"/>
                            </a:lnTo>
                            <a:lnTo>
                              <a:pt x="979358" y="174885"/>
                            </a:lnTo>
                            <a:lnTo>
                              <a:pt x="956872" y="174885"/>
                            </a:lnTo>
                            <a:lnTo>
                              <a:pt x="889417" y="174885"/>
                            </a:lnTo>
                            <a:lnTo>
                              <a:pt x="871928" y="174885"/>
                            </a:lnTo>
                            <a:lnTo>
                              <a:pt x="846945" y="159895"/>
                            </a:lnTo>
                            <a:lnTo>
                              <a:pt x="809469" y="179882"/>
                            </a:lnTo>
                            <a:lnTo>
                              <a:pt x="769495" y="199869"/>
                            </a:lnTo>
                            <a:lnTo>
                              <a:pt x="749508" y="157397"/>
                            </a:lnTo>
                            <a:lnTo>
                              <a:pt x="739515" y="99934"/>
                            </a:lnTo>
                            <a:lnTo>
                              <a:pt x="694545" y="124918"/>
                            </a:lnTo>
                            <a:lnTo>
                              <a:pt x="667063" y="167390"/>
                            </a:lnTo>
                            <a:lnTo>
                              <a:pt x="622092" y="167390"/>
                            </a:lnTo>
                            <a:lnTo>
                              <a:pt x="584617" y="174885"/>
                            </a:lnTo>
                            <a:lnTo>
                              <a:pt x="544643" y="134911"/>
                            </a:lnTo>
                            <a:lnTo>
                              <a:pt x="524656" y="119921"/>
                            </a:lnTo>
                            <a:lnTo>
                              <a:pt x="483862" y="120292"/>
                            </a:lnTo>
                            <a:lnTo>
                              <a:pt x="457200" y="132413"/>
                            </a:lnTo>
                            <a:lnTo>
                              <a:pt x="414728" y="139908"/>
                            </a:lnTo>
                            <a:lnTo>
                              <a:pt x="377253" y="104931"/>
                            </a:lnTo>
                            <a:lnTo>
                              <a:pt x="312295" y="119921"/>
                            </a:lnTo>
                            <a:lnTo>
                              <a:pt x="309124" y="86609"/>
                            </a:lnTo>
                            <a:lnTo>
                              <a:pt x="268430" y="24057"/>
                            </a:lnTo>
                            <a:lnTo>
                              <a:pt x="224853" y="0"/>
                            </a:lnTo>
                            <a:close/>
                          </a:path>
                        </a:pathLst>
                      </a:custGeom>
                      <ask:type>
                        <ask:lineSketchCurved/>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2400" b="0" i="0" u="none" strike="noStrike" kern="0" cap="none" spc="0" normalizeH="0" baseline="0" noProof="0" dirty="0">
                  <a:ln>
                    <a:noFill/>
                  </a:ln>
                  <a:solidFill>
                    <a:srgbClr val="FFFFFF"/>
                  </a:solidFill>
                  <a:effectLst/>
                  <a:uLnTx/>
                  <a:uFillTx/>
                  <a:latin typeface="BIZ UD明朝 Medium" panose="02020500000000000000" pitchFamily="17" charset="-128"/>
                  <a:ea typeface="BIZ UD明朝 Medium" panose="02020500000000000000" pitchFamily="17" charset="-128"/>
                  <a:cs typeface="+mn-cs"/>
                </a:endParaRPr>
              </a:p>
            </p:txBody>
          </p:sp>
        </p:grpSp>
      </p:grpSp>
      <p:sp>
        <p:nvSpPr>
          <p:cNvPr id="53" name="テキスト ボックス 52">
            <a:extLst>
              <a:ext uri="{FF2B5EF4-FFF2-40B4-BE49-F238E27FC236}">
                <a16:creationId xmlns:a16="http://schemas.microsoft.com/office/drawing/2014/main" id="{33FABD89-2B63-A3EF-FE25-5392AA568274}"/>
              </a:ext>
            </a:extLst>
          </p:cNvPr>
          <p:cNvSpPr txBox="1"/>
          <p:nvPr/>
        </p:nvSpPr>
        <p:spPr>
          <a:xfrm>
            <a:off x="416999" y="6423739"/>
            <a:ext cx="5085046" cy="243721"/>
          </a:xfrm>
          <a:prstGeom prst="rect">
            <a:avLst/>
          </a:prstGeom>
          <a:noFill/>
          <a:ln w="6350">
            <a:noFill/>
            <a:miter lim="800000"/>
            <a:headEnd/>
            <a:tailEnd/>
          </a:ln>
        </p:spPr>
        <p:txBody>
          <a:bodyPr lIns="72000" tIns="72000" rIns="72000" bIns="72000" rtlCol="0" anchor="ctr"/>
          <a:lstStyle>
            <a:defPPr>
              <a:defRPr lang="en-US"/>
            </a:defPPr>
            <a:lvl1pPr marL="0" indent="0" defTabSz="762000" eaLnBrk="0" hangingPunct="0">
              <a:lnSpc>
                <a:spcPct val="106000"/>
              </a:lnSpc>
              <a:spcBef>
                <a:spcPts val="0"/>
              </a:spcBef>
              <a:buFont typeface="Arial" panose="020B0604020202020204" pitchFamily="34" charset="0"/>
              <a:buNone/>
              <a:defRPr kumimoji="1" sz="1000" b="1" u="sng">
                <a:solidFill>
                  <a:schemeClr val="tx2">
                    <a:lumMod val="60000"/>
                    <a:lumOff val="40000"/>
                  </a:schemeClr>
                </a:solidFill>
                <a:latin typeface="+mn-ea"/>
              </a:defRPr>
            </a:lvl1pPr>
          </a:lstStyle>
          <a:p>
            <a:r>
              <a:rPr lang="en-US" altLang="ja-JP" u="none" dirty="0">
                <a:solidFill>
                  <a:schemeClr val="tx1">
                    <a:lumMod val="85000"/>
                    <a:lumOff val="15000"/>
                  </a:schemeClr>
                </a:solidFill>
              </a:rPr>
              <a:t>※</a:t>
            </a:r>
            <a:r>
              <a:rPr lang="ja-JP" altLang="en-US" u="none" dirty="0">
                <a:solidFill>
                  <a:schemeClr val="tx1">
                    <a:lumMod val="85000"/>
                    <a:lumOff val="15000"/>
                  </a:schemeClr>
                </a:solidFill>
              </a:rPr>
              <a:t>こちらはあくまで記載例であり、記載事項の内容を満たしていれば様式は問いません。</a:t>
            </a:r>
          </a:p>
        </p:txBody>
      </p:sp>
      <p:sp>
        <p:nvSpPr>
          <p:cNvPr id="55" name="フッター プレースホルダー 1">
            <a:extLst>
              <a:ext uri="{FF2B5EF4-FFF2-40B4-BE49-F238E27FC236}">
                <a16:creationId xmlns:a16="http://schemas.microsoft.com/office/drawing/2014/main" id="{DE36D315-E3DF-8928-A5D6-F0DCC47A502B}"/>
              </a:ext>
            </a:extLst>
          </p:cNvPr>
          <p:cNvSpPr>
            <a:spLocks noGrp="1"/>
          </p:cNvSpPr>
          <p:nvPr>
            <p:ph type="ftr" sz="quarter" idx="3"/>
          </p:nvPr>
        </p:nvSpPr>
        <p:spPr>
          <a:xfrm>
            <a:off x="416999" y="6588000"/>
            <a:ext cx="4068000" cy="169200"/>
          </a:xfrm>
        </p:spPr>
        <p:txBody>
          <a:bodyPr/>
          <a:lstStyle/>
          <a:p>
            <a:pPr fontAlgn="auto">
              <a:spcBef>
                <a:spcPts val="0"/>
              </a:spcBef>
              <a:spcAft>
                <a:spcPts val="0"/>
              </a:spcAft>
            </a:pPr>
            <a:r>
              <a:rPr kumimoji="1" lang="ja-JP" altLang="en-US" dirty="0"/>
              <a:t>革新事業創造戦略会議　審査用</a:t>
            </a:r>
            <a:endParaRPr kumimoji="1" lang="en-GB" altLang="en-GB" dirty="0"/>
          </a:p>
        </p:txBody>
      </p:sp>
    </p:spTree>
    <p:extLst>
      <p:ext uri="{BB962C8B-B14F-4D97-AF65-F5344CB8AC3E}">
        <p14:creationId xmlns:p14="http://schemas.microsoft.com/office/powerpoint/2010/main" val="11393332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18995DDC-F7B3-5EB6-92DF-2C1EC9CB7868}"/>
              </a:ext>
            </a:extLst>
          </p:cNvPr>
          <p:cNvSpPr>
            <a:spLocks noGrp="1"/>
          </p:cNvSpPr>
          <p:nvPr>
            <p:ph type="title"/>
          </p:nvPr>
        </p:nvSpPr>
        <p:spPr/>
        <p:txBody>
          <a:bodyPr/>
          <a:lstStyle/>
          <a:p>
            <a:r>
              <a:rPr lang="en-US" altLang="ja-JP" dirty="0">
                <a:latin typeface="+mn-ea"/>
                <a:ea typeface="+mn-ea"/>
              </a:rPr>
              <a:t>2-1 </a:t>
            </a:r>
            <a:r>
              <a:rPr lang="ja-JP" altLang="en-US" dirty="0">
                <a:latin typeface="+mn-ea"/>
                <a:ea typeface="+mn-ea"/>
              </a:rPr>
              <a:t>解決する社会課題・想定される顧客</a:t>
            </a:r>
          </a:p>
        </p:txBody>
      </p:sp>
      <p:sp>
        <p:nvSpPr>
          <p:cNvPr id="4" name="正方形/長方形 3">
            <a:extLst>
              <a:ext uri="{FF2B5EF4-FFF2-40B4-BE49-F238E27FC236}">
                <a16:creationId xmlns:a16="http://schemas.microsoft.com/office/drawing/2014/main" id="{6E1A01C3-CAF2-3747-35D5-9E75F37BB102}"/>
              </a:ext>
            </a:extLst>
          </p:cNvPr>
          <p:cNvSpPr/>
          <p:nvPr/>
        </p:nvSpPr>
        <p:spPr bwMode="gray">
          <a:xfrm>
            <a:off x="266699" y="52388"/>
            <a:ext cx="2324101" cy="363269"/>
          </a:xfrm>
          <a:prstGeom prst="rect">
            <a:avLst/>
          </a:prstGeom>
          <a:gradFill flip="none" rotWithShape="1">
            <a:gsLst>
              <a:gs pos="0">
                <a:schemeClr val="accent5"/>
              </a:gs>
              <a:gs pos="25000">
                <a:schemeClr val="accent4"/>
              </a:gs>
              <a:gs pos="75000">
                <a:schemeClr val="accent4"/>
              </a:gs>
              <a:gs pos="100000">
                <a:schemeClr val="accent3"/>
              </a:gs>
            </a:gsLst>
            <a:lin ang="0" scaled="1"/>
            <a:tileRect/>
          </a:gra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dirty="0">
                <a:solidFill>
                  <a:schemeClr val="bg1"/>
                </a:solidFill>
                <a:latin typeface="Yu Gothic UI" panose="020B0500000000000000" pitchFamily="50" charset="-128"/>
                <a:ea typeface="Yu Gothic UI" panose="020B0500000000000000" pitchFamily="50" charset="-128"/>
                <a:cs typeface="+mn-cs"/>
              </a:rPr>
              <a:t>2</a:t>
            </a:r>
            <a:r>
              <a:rPr kumimoji="1" lang="en-US" altLang="ja-JP"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rPr>
              <a:t>. </a:t>
            </a:r>
            <a:r>
              <a:rPr kumimoji="1" lang="ja-JP" altLang="en-US"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rPr>
              <a:t>現状の</a:t>
            </a:r>
            <a:r>
              <a:rPr kumimoji="1" lang="ja-JP" altLang="en-US" sz="1200" b="1" dirty="0">
                <a:solidFill>
                  <a:schemeClr val="bg1"/>
                </a:solidFill>
                <a:latin typeface="Yu Gothic UI" panose="020B0500000000000000" pitchFamily="50" charset="-128"/>
                <a:ea typeface="Yu Gothic UI" panose="020B0500000000000000" pitchFamily="50" charset="-128"/>
                <a:cs typeface="+mn-cs"/>
              </a:rPr>
              <a:t>課題とその背景</a:t>
            </a:r>
            <a:endParaRPr kumimoji="1" lang="ja-JP" altLang="en-US"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endParaRPr>
          </a:p>
        </p:txBody>
      </p:sp>
      <p:sp>
        <p:nvSpPr>
          <p:cNvPr id="5" name="タイトル 4">
            <a:extLst>
              <a:ext uri="{FF2B5EF4-FFF2-40B4-BE49-F238E27FC236}">
                <a16:creationId xmlns:a16="http://schemas.microsoft.com/office/drawing/2014/main" id="{09FE54EB-9D2C-5B68-7FF9-630D7965AA7D}"/>
              </a:ext>
            </a:extLst>
          </p:cNvPr>
          <p:cNvSpPr txBox="1">
            <a:spLocks/>
          </p:cNvSpPr>
          <p:nvPr/>
        </p:nvSpPr>
        <p:spPr bwMode="gray">
          <a:xfrm>
            <a:off x="7750629" y="449003"/>
            <a:ext cx="1888672" cy="363269"/>
          </a:xfrm>
          <a:prstGeom prst="rect">
            <a:avLst/>
          </a:prstGeom>
        </p:spPr>
        <p:txBody>
          <a:bodyPr vert="horz" lIns="0" tIns="0" rIns="0" bIns="0" rtlCol="0" anchor="ctr" anchorCtr="0">
            <a:noAutofit/>
          </a:bodyPr>
          <a:lst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a:lstStyle>
          <a:p>
            <a:pPr algn="r" fontAlgn="auto">
              <a:spcAft>
                <a:spcPts val="0"/>
              </a:spcAft>
            </a:pPr>
            <a:r>
              <a:rPr lang="ja-JP" altLang="en-US" sz="1200" dirty="0">
                <a:solidFill>
                  <a:schemeClr val="tx1">
                    <a:lumMod val="85000"/>
                    <a:lumOff val="15000"/>
                  </a:schemeClr>
                </a:solidFill>
              </a:rPr>
              <a:t>主な審査ポイント：必要性</a:t>
            </a:r>
          </a:p>
        </p:txBody>
      </p:sp>
      <p:sp>
        <p:nvSpPr>
          <p:cNvPr id="7" name="テキスト ボックス 6">
            <a:extLst>
              <a:ext uri="{FF2B5EF4-FFF2-40B4-BE49-F238E27FC236}">
                <a16:creationId xmlns:a16="http://schemas.microsoft.com/office/drawing/2014/main" id="{1D8B823E-7A7A-4CF7-917A-4F9C6BA8B8CB}"/>
              </a:ext>
            </a:extLst>
          </p:cNvPr>
          <p:cNvSpPr txBox="1"/>
          <p:nvPr/>
        </p:nvSpPr>
        <p:spPr bwMode="gray">
          <a:xfrm>
            <a:off x="416999" y="982693"/>
            <a:ext cx="5373266" cy="246221"/>
          </a:xfrm>
          <a:prstGeom prst="rect">
            <a:avLst/>
          </a:prstGeom>
          <a:noFill/>
        </p:spPr>
        <p:txBody>
          <a:bodyPr wrap="non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600" b="0" i="0" u="none" strike="noStrike" kern="1200" cap="none" spc="0" normalizeH="0" baseline="0" noProof="0" dirty="0">
                <a:ln>
                  <a:noFill/>
                </a:ln>
                <a:solidFill>
                  <a:schemeClr val="tx1">
                    <a:lumMod val="85000"/>
                    <a:lumOff val="15000"/>
                  </a:schemeClr>
                </a:solidFill>
                <a:effectLst/>
                <a:uLnTx/>
                <a:uFillTx/>
                <a:latin typeface="+mn-lt"/>
                <a:ea typeface="+mn-ea"/>
                <a:cs typeface="+mn-cs"/>
              </a:rPr>
              <a:t>キーメッセージ（本スライドで一番伝えたいこと）を入力してください。</a:t>
            </a:r>
          </a:p>
        </p:txBody>
      </p:sp>
      <p:sp>
        <p:nvSpPr>
          <p:cNvPr id="10" name="テキスト ボックス 9">
            <a:extLst>
              <a:ext uri="{FF2B5EF4-FFF2-40B4-BE49-F238E27FC236}">
                <a16:creationId xmlns:a16="http://schemas.microsoft.com/office/drawing/2014/main" id="{6D7CAF9D-D4C2-5735-5CC4-73EF8CB0EFD6}"/>
              </a:ext>
            </a:extLst>
          </p:cNvPr>
          <p:cNvSpPr txBox="1"/>
          <p:nvPr/>
        </p:nvSpPr>
        <p:spPr bwMode="gray">
          <a:xfrm>
            <a:off x="416999" y="1327525"/>
            <a:ext cx="9372602" cy="2585323"/>
          </a:xfrm>
          <a:prstGeom prst="rect">
            <a:avLst/>
          </a:prstGeom>
          <a:noFill/>
        </p:spPr>
        <p:txBody>
          <a:bodyPr wrap="square" lIns="0" tIns="0" rIns="0" bIns="0" rtlCol="0">
            <a:spAutoFit/>
          </a:bodyPr>
          <a:lstStyle/>
          <a:p>
            <a:pPr defTabSz="990564" fontAlgn="auto">
              <a:spcBef>
                <a:spcPts val="0"/>
              </a:spcBef>
              <a:spcAft>
                <a:spcPts val="0"/>
              </a:spcAft>
              <a:buSzPct val="100000"/>
            </a:pPr>
            <a:r>
              <a:rPr kumimoji="1" lang="en-US" altLang="ja-JP" sz="1200" i="0" u="none" strike="noStrike" kern="1200" cap="none" spc="0" normalizeH="0" baseline="0" noProof="0" dirty="0">
                <a:ln>
                  <a:noFill/>
                </a:ln>
                <a:solidFill>
                  <a:schemeClr val="tx1">
                    <a:lumMod val="85000"/>
                    <a:lumOff val="15000"/>
                  </a:schemeClr>
                </a:solidFill>
                <a:effectLst/>
                <a:uLnTx/>
                <a:uFillTx/>
                <a:latin typeface="+mn-lt"/>
                <a:ea typeface="+mn-ea"/>
                <a:cs typeface="+mn-cs"/>
              </a:rPr>
              <a:t>【</a:t>
            </a:r>
            <a:r>
              <a:rPr kumimoji="1" lang="ja-JP" altLang="en-US" sz="1200" i="0" u="none" strike="noStrike" kern="1200" cap="none" spc="0" normalizeH="0" baseline="0" noProof="0" dirty="0">
                <a:ln>
                  <a:noFill/>
                </a:ln>
                <a:solidFill>
                  <a:schemeClr val="tx1">
                    <a:lumMod val="85000"/>
                    <a:lumOff val="15000"/>
                  </a:schemeClr>
                </a:solidFill>
                <a:effectLst/>
                <a:uLnTx/>
                <a:uFillTx/>
                <a:latin typeface="+mn-lt"/>
                <a:ea typeface="+mn-ea"/>
                <a:cs typeface="+mn-cs"/>
              </a:rPr>
              <a:t>記載事項</a:t>
            </a:r>
            <a:r>
              <a:rPr kumimoji="1" lang="en-US" altLang="ja-JP" sz="1200" i="0" u="none" strike="noStrike" kern="1200" cap="none" spc="0" normalizeH="0" baseline="0" noProof="0" dirty="0">
                <a:ln>
                  <a:noFill/>
                </a:ln>
                <a:solidFill>
                  <a:schemeClr val="tx1">
                    <a:lumMod val="85000"/>
                    <a:lumOff val="15000"/>
                  </a:schemeClr>
                </a:solidFill>
                <a:effectLst/>
                <a:uLnTx/>
                <a:uFillTx/>
                <a:latin typeface="+mn-lt"/>
                <a:ea typeface="+mn-ea"/>
                <a:cs typeface="+mn-cs"/>
              </a:rPr>
              <a:t>】</a:t>
            </a:r>
            <a:r>
              <a:rPr kumimoji="1" lang="ja-JP" altLang="en-US" sz="1200" i="0" u="none" strike="noStrike" kern="1200" cap="none" spc="0" normalizeH="0" baseline="0" noProof="0" dirty="0">
                <a:ln>
                  <a:noFill/>
                </a:ln>
                <a:solidFill>
                  <a:schemeClr val="tx1">
                    <a:lumMod val="85000"/>
                    <a:lumOff val="15000"/>
                  </a:schemeClr>
                </a:solidFill>
                <a:effectLst/>
                <a:uLnTx/>
                <a:uFillTx/>
                <a:latin typeface="+mn-lt"/>
                <a:ea typeface="+mn-ea"/>
                <a:cs typeface="+mn-cs"/>
              </a:rPr>
              <a:t>解決すべき社会課題やその背景、</a:t>
            </a:r>
            <a:r>
              <a:rPr kumimoji="1" lang="ja-JP" altLang="en-US" sz="1200" dirty="0">
                <a:solidFill>
                  <a:schemeClr val="tx1">
                    <a:lumMod val="85000"/>
                    <a:lumOff val="15000"/>
                  </a:schemeClr>
                </a:solidFill>
                <a:latin typeface="+mn-lt"/>
                <a:cs typeface="+mn-cs"/>
              </a:rPr>
              <a:t>想定される顧客の課題・ニーズについて具体的に記載してください。</a:t>
            </a: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解決する社会課題</a:t>
            </a: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根拠となるデータ等を用いて具体的に記載</a:t>
            </a:r>
            <a:endParaRPr kumimoji="1" lang="en-US" altLang="ja-JP" sz="1200" dirty="0">
              <a:solidFill>
                <a:schemeClr val="tx1">
                  <a:lumMod val="85000"/>
                  <a:lumOff val="15000"/>
                </a:schemeClr>
              </a:solidFill>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国内外の環境変化やトレンド、国</a:t>
            </a:r>
            <a:r>
              <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rPr>
              <a:t>/</a:t>
            </a: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愛知県の計画や施策との整合性等の観点も考慮して記載</a:t>
            </a:r>
            <a:endParaRPr kumimoji="1" lang="en-US" altLang="ja-JP" sz="1200" dirty="0">
              <a:solidFill>
                <a:schemeClr val="tx1">
                  <a:lumMod val="85000"/>
                  <a:lumOff val="15000"/>
                </a:schemeClr>
              </a:solidFill>
              <a:latin typeface="+mn-ea"/>
              <a:cs typeface="+mn-cs"/>
            </a:endParaRPr>
          </a:p>
          <a:p>
            <a:pPr lvl="1" defTabSz="990564" fontAlgn="auto">
              <a:spcBef>
                <a:spcPts val="0"/>
              </a:spcBef>
              <a:spcAft>
                <a:spcPts val="0"/>
              </a:spcAft>
              <a:buSzPct val="100000"/>
            </a:pP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a:p>
            <a:pPr marL="171450" lvl="1" indent="-171450" defTabSz="990564" fontAlgn="auto">
              <a:spcBef>
                <a:spcPts val="0"/>
              </a:spcBef>
              <a:spcAft>
                <a:spcPts val="0"/>
              </a:spcAft>
              <a:buSzPct val="100000"/>
              <a:buFont typeface="Wingdings" panose="05000000000000000000" pitchFamily="2" charset="2"/>
              <a:buChar char="n"/>
            </a:pPr>
            <a:r>
              <a:rPr kumimoji="1" lang="ja-JP" altLang="en-US" sz="1200" dirty="0">
                <a:solidFill>
                  <a:schemeClr val="tx1">
                    <a:lumMod val="85000"/>
                    <a:lumOff val="15000"/>
                  </a:schemeClr>
                </a:solidFill>
                <a:latin typeface="+mn-ea"/>
                <a:cs typeface="+mn-cs"/>
              </a:rPr>
              <a:t>想定される顧客</a:t>
            </a:r>
            <a:endParaRPr kumimoji="1" lang="en-US" altLang="ja-JP" sz="1200" dirty="0">
              <a:solidFill>
                <a:schemeClr val="tx1">
                  <a:lumMod val="85000"/>
                  <a:lumOff val="15000"/>
                </a:schemeClr>
              </a:solidFill>
              <a:latin typeface="+mn-ea"/>
              <a:cs typeface="+mn-cs"/>
            </a:endParaRPr>
          </a:p>
          <a:p>
            <a:pPr marL="601218" lvl="2" indent="-171450" defTabSz="990564" fontAlgn="auto">
              <a:spcBef>
                <a:spcPts val="0"/>
              </a:spcBef>
              <a:spcAft>
                <a:spcPts val="0"/>
              </a:spcAft>
              <a:buSzPct val="100000"/>
              <a:buFont typeface="Wingdings" panose="05000000000000000000" pitchFamily="2" charset="2"/>
              <a:buChar char="Ø"/>
            </a:pPr>
            <a:r>
              <a:rPr kumimoji="1" lang="ja-JP" altLang="en-US" sz="1200" dirty="0">
                <a:solidFill>
                  <a:schemeClr val="tx1">
                    <a:lumMod val="85000"/>
                    <a:lumOff val="15000"/>
                  </a:schemeClr>
                </a:solidFill>
                <a:latin typeface="+mn-ea"/>
                <a:cs typeface="+mn-cs"/>
              </a:rPr>
              <a:t>属性</a:t>
            </a:r>
            <a:endParaRPr kumimoji="1" lang="en-US" altLang="ja-JP" sz="1200" dirty="0">
              <a:solidFill>
                <a:schemeClr val="tx1">
                  <a:lumMod val="85000"/>
                  <a:lumOff val="15000"/>
                </a:schemeClr>
              </a:solidFill>
              <a:latin typeface="+mn-ea"/>
              <a:cs typeface="+mn-cs"/>
            </a:endParaRPr>
          </a:p>
          <a:p>
            <a:pPr marL="1030986" lvl="3" indent="-171450" defTabSz="990564" fontAlgn="auto">
              <a:spcBef>
                <a:spcPts val="0"/>
              </a:spcBef>
              <a:spcAft>
                <a:spcPts val="0"/>
              </a:spcAft>
              <a:buSzPct val="100000"/>
              <a:buFont typeface="Arial" panose="020B0604020202020204" pitchFamily="34" charset="0"/>
              <a:buChar char="•"/>
            </a:pPr>
            <a:r>
              <a:rPr kumimoji="1" lang="ja-JP" altLang="en-US" sz="1200" dirty="0">
                <a:solidFill>
                  <a:schemeClr val="tx1">
                    <a:lumMod val="85000"/>
                    <a:lumOff val="15000"/>
                  </a:schemeClr>
                </a:solidFill>
                <a:latin typeface="+mn-ea"/>
                <a:cs typeface="+mn-cs"/>
              </a:rPr>
              <a:t>業界・業種・年齢・性別・国籍等</a:t>
            </a:r>
            <a:endParaRPr kumimoji="1" lang="en-US" altLang="ja-JP" sz="1200" dirty="0">
              <a:solidFill>
                <a:schemeClr val="tx1">
                  <a:lumMod val="85000"/>
                  <a:lumOff val="15000"/>
                </a:schemeClr>
              </a:solidFill>
              <a:latin typeface="+mn-ea"/>
              <a:cs typeface="+mn-cs"/>
            </a:endParaRPr>
          </a:p>
          <a:p>
            <a:pPr marL="601218" lvl="2" indent="-171450" defTabSz="990564" fontAlgn="auto">
              <a:spcBef>
                <a:spcPts val="0"/>
              </a:spcBef>
              <a:spcAft>
                <a:spcPts val="0"/>
              </a:spcAft>
              <a:buSzPct val="100000"/>
              <a:buFont typeface="Wingdings" panose="05000000000000000000" pitchFamily="2" charset="2"/>
              <a:buChar char="Ø"/>
            </a:pPr>
            <a:r>
              <a:rPr kumimoji="1" lang="ja-JP" altLang="en-US" sz="1200" dirty="0">
                <a:solidFill>
                  <a:schemeClr val="tx1">
                    <a:lumMod val="85000"/>
                    <a:lumOff val="15000"/>
                  </a:schemeClr>
                </a:solidFill>
                <a:latin typeface="+mn-ea"/>
                <a:cs typeface="+mn-cs"/>
              </a:rPr>
              <a:t>課題やニーズ</a:t>
            </a:r>
            <a:endParaRPr kumimoji="1" lang="en-US" altLang="ja-JP" sz="1200" dirty="0">
              <a:solidFill>
                <a:schemeClr val="tx1">
                  <a:lumMod val="85000"/>
                  <a:lumOff val="15000"/>
                </a:schemeClr>
              </a:solidFill>
              <a:latin typeface="+mn-ea"/>
              <a:cs typeface="+mn-cs"/>
            </a:endParaRPr>
          </a:p>
          <a:p>
            <a:pPr marL="1030986" lvl="3" indent="-171450" defTabSz="990564" fontAlgn="auto">
              <a:spcBef>
                <a:spcPts val="0"/>
              </a:spcBef>
              <a:spcAft>
                <a:spcPts val="0"/>
              </a:spcAft>
              <a:buSzPct val="100000"/>
              <a:buFont typeface="Arial" panose="020B0604020202020204" pitchFamily="34" charset="0"/>
              <a:buChar char="•"/>
            </a:pPr>
            <a:r>
              <a:rPr kumimoji="1" lang="ja-JP" altLang="en-US" sz="1200" dirty="0">
                <a:solidFill>
                  <a:schemeClr val="tx1">
                    <a:lumMod val="85000"/>
                    <a:lumOff val="15000"/>
                  </a:schemeClr>
                </a:solidFill>
                <a:latin typeface="+mn-ea"/>
                <a:cs typeface="+mn-cs"/>
              </a:rPr>
              <a:t>課題やニーズの発生する場面</a:t>
            </a:r>
            <a:endParaRPr kumimoji="1" lang="en-US" altLang="ja-JP" sz="1200" dirty="0">
              <a:solidFill>
                <a:schemeClr val="tx1">
                  <a:lumMod val="85000"/>
                  <a:lumOff val="15000"/>
                </a:schemeClr>
              </a:solidFill>
              <a:latin typeface="+mn-ea"/>
              <a:cs typeface="+mn-cs"/>
            </a:endParaRPr>
          </a:p>
          <a:p>
            <a:pPr marL="1030986" lvl="3" indent="-171450" defTabSz="990564" fontAlgn="auto">
              <a:spcBef>
                <a:spcPts val="0"/>
              </a:spcBef>
              <a:spcAft>
                <a:spcPts val="0"/>
              </a:spcAft>
              <a:buSzPct val="100000"/>
              <a:buFont typeface="Arial" panose="020B0604020202020204" pitchFamily="34" charset="0"/>
              <a:buChar char="•"/>
            </a:pPr>
            <a:r>
              <a:rPr kumimoji="1" lang="ja-JP" altLang="en-US" sz="1200" dirty="0">
                <a:solidFill>
                  <a:schemeClr val="tx1">
                    <a:lumMod val="85000"/>
                    <a:lumOff val="15000"/>
                  </a:schemeClr>
                </a:solidFill>
                <a:latin typeface="+mn-ea"/>
                <a:cs typeface="+mn-cs"/>
              </a:rPr>
              <a:t>それらに対する現状の対応と抱えている不満</a:t>
            </a:r>
            <a:endParaRPr kumimoji="1" lang="en-US" altLang="ja-JP" sz="1200" dirty="0">
              <a:solidFill>
                <a:schemeClr val="tx1">
                  <a:lumMod val="85000"/>
                  <a:lumOff val="15000"/>
                </a:schemeClr>
              </a:solidFill>
              <a:latin typeface="+mn-ea"/>
              <a:cs typeface="+mn-cs"/>
            </a:endParaRPr>
          </a:p>
          <a:p>
            <a:pPr marL="1030986" lvl="3" indent="-171450" defTabSz="990564" fontAlgn="auto">
              <a:spcBef>
                <a:spcPts val="0"/>
              </a:spcBef>
              <a:spcAft>
                <a:spcPts val="0"/>
              </a:spcAft>
              <a:buSzPct val="100000"/>
              <a:buFont typeface="Arial" panose="020B0604020202020204" pitchFamily="34" charset="0"/>
              <a:buChar char="•"/>
            </a:pPr>
            <a:r>
              <a:rPr kumimoji="1" lang="ja-JP" altLang="en-US" sz="1200" dirty="0">
                <a:solidFill>
                  <a:schemeClr val="tx1">
                    <a:lumMod val="85000"/>
                    <a:lumOff val="15000"/>
                  </a:schemeClr>
                </a:solidFill>
                <a:latin typeface="+mn-ea"/>
                <a:cs typeface="+mn-cs"/>
              </a:rPr>
              <a:t>その課題やニーズに対して取り組まなければならない理由</a:t>
            </a:r>
            <a:endParaRPr kumimoji="1" lang="en-US" altLang="ja-JP" sz="1200" dirty="0">
              <a:solidFill>
                <a:schemeClr val="tx1">
                  <a:lumMod val="85000"/>
                  <a:lumOff val="15000"/>
                </a:schemeClr>
              </a:solidFill>
              <a:latin typeface="+mn-ea"/>
              <a:cs typeface="+mn-cs"/>
            </a:endParaRPr>
          </a:p>
          <a:p>
            <a:pPr marL="601218" lvl="2" indent="-171450" defTabSz="990564" fontAlgn="auto">
              <a:spcBef>
                <a:spcPts val="0"/>
              </a:spcBef>
              <a:spcAft>
                <a:spcPts val="0"/>
              </a:spcAft>
              <a:buSzPct val="100000"/>
              <a:buFont typeface="Wingdings" panose="05000000000000000000" pitchFamily="2" charset="2"/>
              <a:buChar char="Ø"/>
            </a:pPr>
            <a:endParaRPr kumimoji="1" lang="en-US" altLang="ja-JP" sz="1200" dirty="0">
              <a:solidFill>
                <a:schemeClr val="tx1">
                  <a:lumMod val="85000"/>
                  <a:lumOff val="15000"/>
                </a:schemeClr>
              </a:solidFill>
              <a:latin typeface="+mn-ea"/>
              <a:cs typeface="+mn-cs"/>
            </a:endParaRPr>
          </a:p>
          <a:p>
            <a:pPr lvl="1" defTabSz="990564" fontAlgn="auto">
              <a:spcBef>
                <a:spcPts val="0"/>
              </a:spcBef>
              <a:spcAft>
                <a:spcPts val="0"/>
              </a:spcAft>
              <a:buSzPct val="100000"/>
            </a:pP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p:txBody>
      </p:sp>
      <p:sp>
        <p:nvSpPr>
          <p:cNvPr id="8" name="正方形/長方形 7">
            <a:extLst>
              <a:ext uri="{FF2B5EF4-FFF2-40B4-BE49-F238E27FC236}">
                <a16:creationId xmlns:a16="http://schemas.microsoft.com/office/drawing/2014/main" id="{0B211573-3214-6338-6822-31A1CBFB0B10}"/>
              </a:ext>
            </a:extLst>
          </p:cNvPr>
          <p:cNvSpPr/>
          <p:nvPr/>
        </p:nvSpPr>
        <p:spPr bwMode="gray">
          <a:xfrm>
            <a:off x="416999" y="3878666"/>
            <a:ext cx="5958401" cy="802289"/>
          </a:xfrm>
          <a:prstGeom prst="rect">
            <a:avLst/>
          </a:prstGeom>
          <a:solidFill>
            <a:schemeClr val="bg1"/>
          </a:solidFill>
          <a:ln w="12700" algn="ctr">
            <a:solidFill>
              <a:schemeClr val="accent1"/>
            </a:solidFill>
            <a:miter lim="800000"/>
            <a:headEnd/>
            <a:tailEnd/>
          </a:ln>
        </p:spPr>
        <p:txBody>
          <a:bodyPr rot="0" spcFirstLastPara="0" vertOverflow="overflow" horzOverflow="overflow" vert="horz" wrap="square" lIns="36000" tIns="0" rIns="36000" bIns="0" numCol="1" spcCol="0" rtlCol="0" fromWordArt="0" anchor="ctr" anchorCtr="0" forceAA="0" compatLnSpc="1">
            <a:prstTxWarp prst="textNoShape">
              <a:avLst/>
            </a:prstTxWarp>
            <a:no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i="0" u="none" strike="noStrike" kern="1200" cap="none" spc="0" normalizeH="0" baseline="0" noProof="0" dirty="0">
                <a:ln>
                  <a:noFill/>
                </a:ln>
                <a:solidFill>
                  <a:schemeClr val="accent1"/>
                </a:solidFill>
                <a:effectLst/>
                <a:uLnTx/>
                <a:uFillTx/>
                <a:latin typeface="+mn-lt"/>
                <a:ea typeface="+mn-ea"/>
                <a:cs typeface="+mn-cs"/>
              </a:rPr>
              <a:t>【</a:t>
            </a:r>
            <a:r>
              <a:rPr kumimoji="1" lang="ja-JP" altLang="en-US" sz="1200" i="0" u="none" strike="noStrike" kern="1200" cap="none" spc="0" normalizeH="0" baseline="0" noProof="0" dirty="0">
                <a:ln>
                  <a:noFill/>
                </a:ln>
                <a:solidFill>
                  <a:schemeClr val="accent1"/>
                </a:solidFill>
                <a:effectLst/>
                <a:uLnTx/>
                <a:uFillTx/>
                <a:latin typeface="+mn-lt"/>
                <a:ea typeface="+mn-ea"/>
                <a:cs typeface="+mn-cs"/>
              </a:rPr>
              <a:t>記載する際の</a:t>
            </a:r>
            <a:r>
              <a:rPr kumimoji="1" lang="ja-JP" altLang="en-US" sz="1200" dirty="0">
                <a:solidFill>
                  <a:schemeClr val="accent1"/>
                </a:solidFill>
                <a:latin typeface="+mn-lt"/>
                <a:cs typeface="+mn-cs"/>
              </a:rPr>
              <a:t>ポイント</a:t>
            </a:r>
            <a:r>
              <a:rPr kumimoji="1" lang="en-US" altLang="ja-JP" sz="1200" i="0" u="none" strike="noStrike" kern="1200" cap="none" spc="0" normalizeH="0" baseline="0" noProof="0" dirty="0">
                <a:ln>
                  <a:noFill/>
                </a:ln>
                <a:solidFill>
                  <a:schemeClr val="accent1"/>
                </a:solidFill>
                <a:effectLst/>
                <a:uLnTx/>
                <a:uFillTx/>
                <a:latin typeface="+mn-lt"/>
                <a:ea typeface="+mn-ea"/>
                <a:cs typeface="+mn-cs"/>
              </a:rPr>
              <a:t>】 </a:t>
            </a:r>
            <a:endParaRPr kumimoji="1" lang="en-US" altLang="ja-JP" sz="1200" dirty="0">
              <a:solidFill>
                <a:schemeClr val="accent1"/>
              </a:solidFill>
              <a:latin typeface="+mn-lt"/>
              <a:cs typeface="+mn-cs"/>
            </a:endParaRPr>
          </a:p>
          <a:p>
            <a:pPr marL="171450" marR="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dirty="0">
                <a:solidFill>
                  <a:schemeClr val="accent1"/>
                </a:solidFill>
                <a:latin typeface="+mn-lt"/>
                <a:cs typeface="+mn-cs"/>
              </a:rPr>
              <a:t>愛知県特有の社会課題の解決又は全国的な社会課題の先導的な解決を目指しているか。</a:t>
            </a:r>
            <a:endParaRPr kumimoji="1" lang="en-US" altLang="ja-JP" sz="1200" dirty="0">
              <a:solidFill>
                <a:schemeClr val="accent1"/>
              </a:solidFill>
              <a:latin typeface="+mn-lt"/>
              <a:cs typeface="+mn-cs"/>
            </a:endParaRPr>
          </a:p>
          <a:p>
            <a:pPr marL="171450" marR="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dirty="0">
                <a:solidFill>
                  <a:schemeClr val="accent1"/>
                </a:solidFill>
                <a:latin typeface="+mn-lt"/>
                <a:cs typeface="+mn-cs"/>
              </a:rPr>
              <a:t>顧客は明確になっているか、課題やニーズを的確に捉えているか。</a:t>
            </a:r>
            <a:endParaRPr kumimoji="1" lang="en-US" altLang="ja-JP" sz="1200" dirty="0">
              <a:solidFill>
                <a:schemeClr val="accent1"/>
              </a:solidFill>
              <a:latin typeface="+mn-lt"/>
              <a:cs typeface="+mn-cs"/>
            </a:endParaRPr>
          </a:p>
          <a:p>
            <a:pPr marL="171450" marR="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dirty="0">
                <a:solidFill>
                  <a:schemeClr val="accent1"/>
                </a:solidFill>
                <a:latin typeface="+mn-lt"/>
                <a:cs typeface="+mn-cs"/>
              </a:rPr>
              <a:t>戦略における取組の方向性に沿っているか。</a:t>
            </a:r>
            <a:endParaRPr kumimoji="1" lang="en-US" altLang="ja-JP" sz="1200" dirty="0">
              <a:solidFill>
                <a:schemeClr val="accent1"/>
              </a:solidFill>
              <a:latin typeface="+mn-lt"/>
              <a:cs typeface="+mn-cs"/>
            </a:endParaRPr>
          </a:p>
        </p:txBody>
      </p:sp>
      <p:sp>
        <p:nvSpPr>
          <p:cNvPr id="11" name="フッター プレースホルダー 1">
            <a:extLst>
              <a:ext uri="{FF2B5EF4-FFF2-40B4-BE49-F238E27FC236}">
                <a16:creationId xmlns:a16="http://schemas.microsoft.com/office/drawing/2014/main" id="{3F8ED245-7B96-7829-0FF9-2A2648E0F872}"/>
              </a:ext>
            </a:extLst>
          </p:cNvPr>
          <p:cNvSpPr>
            <a:spLocks noGrp="1"/>
          </p:cNvSpPr>
          <p:nvPr>
            <p:ph type="ftr" sz="quarter" idx="3"/>
          </p:nvPr>
        </p:nvSpPr>
        <p:spPr>
          <a:xfrm>
            <a:off x="416999" y="6588000"/>
            <a:ext cx="4068000" cy="169200"/>
          </a:xfrm>
        </p:spPr>
        <p:txBody>
          <a:bodyPr/>
          <a:lstStyle/>
          <a:p>
            <a:pPr fontAlgn="auto">
              <a:spcBef>
                <a:spcPts val="0"/>
              </a:spcBef>
              <a:spcAft>
                <a:spcPts val="0"/>
              </a:spcAft>
            </a:pPr>
            <a:r>
              <a:rPr kumimoji="1" lang="ja-JP" altLang="en-US" dirty="0"/>
              <a:t>革新事業創造戦略会議　審査用</a:t>
            </a:r>
            <a:endParaRPr kumimoji="1" lang="en-GB" altLang="en-GB" dirty="0"/>
          </a:p>
        </p:txBody>
      </p:sp>
    </p:spTree>
    <p:extLst>
      <p:ext uri="{BB962C8B-B14F-4D97-AF65-F5344CB8AC3E}">
        <p14:creationId xmlns:p14="http://schemas.microsoft.com/office/powerpoint/2010/main" val="4054047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18995DDC-F7B3-5EB6-92DF-2C1EC9CB7868}"/>
              </a:ext>
            </a:extLst>
          </p:cNvPr>
          <p:cNvSpPr>
            <a:spLocks noGrp="1"/>
          </p:cNvSpPr>
          <p:nvPr>
            <p:ph type="title"/>
          </p:nvPr>
        </p:nvSpPr>
        <p:spPr/>
        <p:txBody>
          <a:bodyPr/>
          <a:lstStyle/>
          <a:p>
            <a:r>
              <a:rPr lang="en-US" altLang="ja-JP" dirty="0">
                <a:latin typeface="+mn-ea"/>
                <a:ea typeface="+mn-ea"/>
              </a:rPr>
              <a:t>3-1 </a:t>
            </a:r>
            <a:r>
              <a:rPr lang="ja-JP" altLang="en-US" dirty="0">
                <a:latin typeface="+mn-ea"/>
                <a:ea typeface="+mn-ea"/>
              </a:rPr>
              <a:t>社会課題解決を図るソリューション</a:t>
            </a:r>
          </a:p>
        </p:txBody>
      </p:sp>
      <p:sp>
        <p:nvSpPr>
          <p:cNvPr id="4" name="正方形/長方形 3">
            <a:extLst>
              <a:ext uri="{FF2B5EF4-FFF2-40B4-BE49-F238E27FC236}">
                <a16:creationId xmlns:a16="http://schemas.microsoft.com/office/drawing/2014/main" id="{6E1A01C3-CAF2-3747-35D5-9E75F37BB102}"/>
              </a:ext>
            </a:extLst>
          </p:cNvPr>
          <p:cNvSpPr/>
          <p:nvPr/>
        </p:nvSpPr>
        <p:spPr bwMode="gray">
          <a:xfrm>
            <a:off x="266699" y="52388"/>
            <a:ext cx="2324101" cy="363269"/>
          </a:xfrm>
          <a:prstGeom prst="rect">
            <a:avLst/>
          </a:prstGeom>
          <a:gradFill flip="none" rotWithShape="1">
            <a:gsLst>
              <a:gs pos="0">
                <a:schemeClr val="accent5"/>
              </a:gs>
              <a:gs pos="25000">
                <a:schemeClr val="accent4"/>
              </a:gs>
              <a:gs pos="75000">
                <a:schemeClr val="accent4"/>
              </a:gs>
              <a:gs pos="100000">
                <a:schemeClr val="accent3"/>
              </a:gs>
            </a:gsLst>
            <a:lin ang="0" scaled="1"/>
            <a:tileRect/>
          </a:gra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rPr>
              <a:t>3. </a:t>
            </a:r>
            <a:r>
              <a:rPr kumimoji="1" lang="ja-JP" altLang="en-US"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rPr>
              <a:t>取組内容</a:t>
            </a:r>
          </a:p>
        </p:txBody>
      </p:sp>
      <p:sp>
        <p:nvSpPr>
          <p:cNvPr id="7" name="タイトル 4">
            <a:extLst>
              <a:ext uri="{FF2B5EF4-FFF2-40B4-BE49-F238E27FC236}">
                <a16:creationId xmlns:a16="http://schemas.microsoft.com/office/drawing/2014/main" id="{3A1AEBFF-28B2-66CB-5ED3-0C94E5DFA3F6}"/>
              </a:ext>
            </a:extLst>
          </p:cNvPr>
          <p:cNvSpPr txBox="1">
            <a:spLocks/>
          </p:cNvSpPr>
          <p:nvPr/>
        </p:nvSpPr>
        <p:spPr bwMode="gray">
          <a:xfrm>
            <a:off x="7262949" y="449003"/>
            <a:ext cx="2376352" cy="363269"/>
          </a:xfrm>
          <a:prstGeom prst="rect">
            <a:avLst/>
          </a:prstGeom>
        </p:spPr>
        <p:txBody>
          <a:bodyPr vert="horz" lIns="0" tIns="0" rIns="0" bIns="0" rtlCol="0" anchor="ctr" anchorCtr="0">
            <a:noAutofit/>
          </a:bodyPr>
          <a:lst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a:lstStyle>
          <a:p>
            <a:pPr algn="r" fontAlgn="auto">
              <a:spcAft>
                <a:spcPts val="0"/>
              </a:spcAft>
            </a:pPr>
            <a:r>
              <a:rPr lang="ja-JP" altLang="en-US" sz="1200" dirty="0">
                <a:solidFill>
                  <a:schemeClr val="tx1">
                    <a:lumMod val="85000"/>
                    <a:lumOff val="15000"/>
                  </a:schemeClr>
                </a:solidFill>
              </a:rPr>
              <a:t>主な審査ポイント：革新性・必要性</a:t>
            </a:r>
          </a:p>
        </p:txBody>
      </p:sp>
      <p:sp>
        <p:nvSpPr>
          <p:cNvPr id="9" name="テキスト ボックス 8">
            <a:extLst>
              <a:ext uri="{FF2B5EF4-FFF2-40B4-BE49-F238E27FC236}">
                <a16:creationId xmlns:a16="http://schemas.microsoft.com/office/drawing/2014/main" id="{B10FE29B-A2BD-D523-20C6-2CAC5A984E7E}"/>
              </a:ext>
            </a:extLst>
          </p:cNvPr>
          <p:cNvSpPr txBox="1"/>
          <p:nvPr/>
        </p:nvSpPr>
        <p:spPr bwMode="gray">
          <a:xfrm>
            <a:off x="416999" y="982693"/>
            <a:ext cx="5373266" cy="246221"/>
          </a:xfrm>
          <a:prstGeom prst="rect">
            <a:avLst/>
          </a:prstGeom>
          <a:noFill/>
        </p:spPr>
        <p:txBody>
          <a:bodyPr wrap="non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600" b="0" i="0" u="none" strike="noStrike" kern="1200" cap="none" spc="0" normalizeH="0" baseline="0" noProof="0" dirty="0">
                <a:ln>
                  <a:noFill/>
                </a:ln>
                <a:solidFill>
                  <a:schemeClr val="tx1">
                    <a:lumMod val="85000"/>
                    <a:lumOff val="15000"/>
                  </a:schemeClr>
                </a:solidFill>
                <a:effectLst/>
                <a:uLnTx/>
                <a:uFillTx/>
                <a:latin typeface="+mn-lt"/>
                <a:ea typeface="+mn-ea"/>
                <a:cs typeface="+mn-cs"/>
              </a:rPr>
              <a:t>キーメッセージ（本スライドで一番伝えたいこと）を入力してください。</a:t>
            </a:r>
          </a:p>
        </p:txBody>
      </p:sp>
      <p:sp>
        <p:nvSpPr>
          <p:cNvPr id="5" name="正方形/長方形 4">
            <a:extLst>
              <a:ext uri="{FF2B5EF4-FFF2-40B4-BE49-F238E27FC236}">
                <a16:creationId xmlns:a16="http://schemas.microsoft.com/office/drawing/2014/main" id="{D2F84F39-0699-CEB0-5DEE-890CEFCC95A6}"/>
              </a:ext>
            </a:extLst>
          </p:cNvPr>
          <p:cNvSpPr/>
          <p:nvPr/>
        </p:nvSpPr>
        <p:spPr bwMode="gray">
          <a:xfrm>
            <a:off x="416999" y="2519590"/>
            <a:ext cx="3824801" cy="526382"/>
          </a:xfrm>
          <a:prstGeom prst="rect">
            <a:avLst/>
          </a:prstGeom>
          <a:solidFill>
            <a:schemeClr val="bg1"/>
          </a:solidFill>
          <a:ln w="12700" algn="ctr">
            <a:solidFill>
              <a:schemeClr val="accent1"/>
            </a:solidFill>
            <a:miter lim="800000"/>
            <a:headEnd/>
            <a:tailEnd/>
          </a:ln>
        </p:spPr>
        <p:txBody>
          <a:bodyPr rot="0" spcFirstLastPara="0" vertOverflow="overflow" horzOverflow="overflow" vert="horz" wrap="square" lIns="36000" tIns="0" rIns="36000" bIns="0" numCol="1" spcCol="0" rtlCol="0" fromWordArt="0" anchor="ctr" anchorCtr="0" forceAA="0" compatLnSpc="1">
            <a:prstTxWarp prst="textNoShape">
              <a:avLst/>
            </a:prstTxWarp>
            <a:no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i="0" u="none" strike="noStrike" kern="1200" cap="none" spc="0" normalizeH="0" baseline="0" noProof="0" dirty="0">
                <a:ln>
                  <a:noFill/>
                </a:ln>
                <a:solidFill>
                  <a:schemeClr val="accent1"/>
                </a:solidFill>
                <a:effectLst/>
                <a:uLnTx/>
                <a:uFillTx/>
                <a:latin typeface="+mn-lt"/>
                <a:ea typeface="+mn-ea"/>
                <a:cs typeface="+mn-cs"/>
              </a:rPr>
              <a:t>【</a:t>
            </a:r>
            <a:r>
              <a:rPr kumimoji="1" lang="ja-JP" altLang="en-US" sz="1200" i="0" u="none" strike="noStrike" kern="1200" cap="none" spc="0" normalizeH="0" baseline="0" noProof="0" dirty="0">
                <a:ln>
                  <a:noFill/>
                </a:ln>
                <a:solidFill>
                  <a:schemeClr val="accent1"/>
                </a:solidFill>
                <a:effectLst/>
                <a:uLnTx/>
                <a:uFillTx/>
                <a:latin typeface="+mn-lt"/>
                <a:ea typeface="+mn-ea"/>
                <a:cs typeface="+mn-cs"/>
              </a:rPr>
              <a:t>記載する際の</a:t>
            </a:r>
            <a:r>
              <a:rPr kumimoji="1" lang="ja-JP" altLang="en-US" sz="1200" dirty="0">
                <a:solidFill>
                  <a:schemeClr val="accent1"/>
                </a:solidFill>
                <a:latin typeface="+mn-lt"/>
                <a:cs typeface="+mn-cs"/>
              </a:rPr>
              <a:t>ポイント</a:t>
            </a:r>
            <a:r>
              <a:rPr kumimoji="1" lang="en-US" altLang="ja-JP" sz="1200" i="0" u="none" strike="noStrike" kern="1200" cap="none" spc="0" normalizeH="0" baseline="0" noProof="0" dirty="0">
                <a:ln>
                  <a:noFill/>
                </a:ln>
                <a:solidFill>
                  <a:schemeClr val="accent1"/>
                </a:solidFill>
                <a:effectLst/>
                <a:uLnTx/>
                <a:uFillTx/>
                <a:latin typeface="+mn-lt"/>
                <a:ea typeface="+mn-ea"/>
                <a:cs typeface="+mn-cs"/>
              </a:rPr>
              <a:t>】 </a:t>
            </a:r>
            <a:endParaRPr kumimoji="1" lang="en-US" altLang="ja-JP" sz="1200" dirty="0">
              <a:solidFill>
                <a:schemeClr val="accent1"/>
              </a:solidFill>
              <a:latin typeface="+mn-lt"/>
              <a:cs typeface="+mn-cs"/>
            </a:endParaRPr>
          </a:p>
          <a:p>
            <a:pPr marL="171450" marR="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dirty="0">
                <a:solidFill>
                  <a:schemeClr val="accent1"/>
                </a:solidFill>
                <a:latin typeface="+mn-lt"/>
                <a:cs typeface="+mn-cs"/>
              </a:rPr>
              <a:t>課題やニーズに対して、的確なソリューションになっているか。</a:t>
            </a:r>
            <a:endParaRPr kumimoji="1" lang="en-US" altLang="ja-JP" sz="1200" dirty="0">
              <a:solidFill>
                <a:schemeClr val="accent1"/>
              </a:solidFill>
              <a:latin typeface="+mn-lt"/>
              <a:cs typeface="+mn-cs"/>
            </a:endParaRPr>
          </a:p>
        </p:txBody>
      </p:sp>
      <p:sp>
        <p:nvSpPr>
          <p:cNvPr id="10" name="テキスト ボックス 9">
            <a:extLst>
              <a:ext uri="{FF2B5EF4-FFF2-40B4-BE49-F238E27FC236}">
                <a16:creationId xmlns:a16="http://schemas.microsoft.com/office/drawing/2014/main" id="{F7C98507-D2A8-6570-7A8E-AEBE78378311}"/>
              </a:ext>
            </a:extLst>
          </p:cNvPr>
          <p:cNvSpPr txBox="1"/>
          <p:nvPr/>
        </p:nvSpPr>
        <p:spPr bwMode="gray">
          <a:xfrm>
            <a:off x="416999" y="1392242"/>
            <a:ext cx="9372602" cy="923330"/>
          </a:xfrm>
          <a:prstGeom prst="rect">
            <a:avLst/>
          </a:prstGeom>
          <a:noFill/>
        </p:spPr>
        <p:txBody>
          <a:bodyPr wrap="square" lIns="0" tIns="0" rIns="0" bIns="0" rtlCol="0">
            <a:spAutoFit/>
          </a:bodyPr>
          <a:lstStyle/>
          <a:p>
            <a:pPr marR="0" algn="l" defTabSz="990564" rtl="0" eaLnBrk="1" fontAlgn="auto" latinLnBrk="0" hangingPunct="1">
              <a:lnSpc>
                <a:spcPct val="100000"/>
              </a:lnSpc>
              <a:spcBef>
                <a:spcPts val="0"/>
              </a:spcBef>
              <a:spcAft>
                <a:spcPts val="0"/>
              </a:spcAft>
              <a:buClrTx/>
              <a:buSzPct val="100000"/>
              <a:tabLst/>
            </a:pPr>
            <a:r>
              <a:rPr kumimoji="1" lang="en-US" altLang="ja-JP" sz="1200" dirty="0">
                <a:solidFill>
                  <a:schemeClr val="tx1">
                    <a:lumMod val="85000"/>
                    <a:lumOff val="15000"/>
                  </a:schemeClr>
                </a:solidFill>
                <a:latin typeface="+mn-ea"/>
                <a:cs typeface="+mn-cs"/>
              </a:rPr>
              <a:t>【</a:t>
            </a:r>
            <a:r>
              <a:rPr kumimoji="1" lang="ja-JP" altLang="en-US" sz="1200" dirty="0">
                <a:solidFill>
                  <a:schemeClr val="tx1">
                    <a:lumMod val="85000"/>
                    <a:lumOff val="15000"/>
                  </a:schemeClr>
                </a:solidFill>
                <a:latin typeface="+mn-ea"/>
                <a:cs typeface="+mn-cs"/>
              </a:rPr>
              <a:t>記載事項</a:t>
            </a:r>
            <a:r>
              <a:rPr kumimoji="1" lang="en-US" altLang="ja-JP" sz="1200" dirty="0">
                <a:solidFill>
                  <a:schemeClr val="tx1">
                    <a:lumMod val="85000"/>
                    <a:lumOff val="15000"/>
                  </a:schemeClr>
                </a:solidFill>
                <a:latin typeface="+mn-ea"/>
                <a:cs typeface="+mn-cs"/>
              </a:rPr>
              <a:t>】 </a:t>
            </a:r>
            <a:r>
              <a:rPr kumimoji="1" lang="ja-JP" altLang="en-US" sz="1200" dirty="0">
                <a:solidFill>
                  <a:schemeClr val="tx1">
                    <a:lumMod val="85000"/>
                    <a:lumOff val="15000"/>
                  </a:schemeClr>
                </a:solidFill>
                <a:latin typeface="+mn-ea"/>
                <a:cs typeface="+mn-cs"/>
              </a:rPr>
              <a:t>前項で記載した社会課題の解決を図るプロダクトやサービスの内容と、</a:t>
            </a:r>
          </a:p>
          <a:p>
            <a:pPr marR="0" algn="l" defTabSz="990564" rtl="0" eaLnBrk="1" fontAlgn="auto" latinLnBrk="0" hangingPunct="1">
              <a:lnSpc>
                <a:spcPct val="100000"/>
              </a:lnSpc>
              <a:spcBef>
                <a:spcPts val="0"/>
              </a:spcBef>
              <a:spcAft>
                <a:spcPts val="0"/>
              </a:spcAft>
              <a:buClrTx/>
              <a:buSzPct val="100000"/>
              <a:tabLst/>
            </a:pPr>
            <a:r>
              <a:rPr kumimoji="1" lang="ja-JP" altLang="en-US" sz="1200" dirty="0">
                <a:solidFill>
                  <a:schemeClr val="tx1">
                    <a:lumMod val="85000"/>
                    <a:lumOff val="15000"/>
                  </a:schemeClr>
                </a:solidFill>
                <a:latin typeface="+mn-ea"/>
                <a:cs typeface="+mn-cs"/>
              </a:rPr>
              <a:t>　　　　　 それらが顧客の抱える課題・社会課題の解決にどのようにつながるのか具体的に記載してください。</a:t>
            </a:r>
            <a:endParaRPr kumimoji="1" lang="en-US" altLang="ja-JP" sz="1200" dirty="0">
              <a:solidFill>
                <a:schemeClr val="tx1">
                  <a:lumMod val="85000"/>
                  <a:lumOff val="15000"/>
                </a:schemeClr>
              </a:solidFill>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ja-JP" altLang="en-US" sz="1200" dirty="0">
                <a:solidFill>
                  <a:schemeClr val="tx1">
                    <a:lumMod val="85000"/>
                    <a:lumOff val="15000"/>
                  </a:schemeClr>
                </a:solidFill>
                <a:latin typeface="+mn-ea"/>
                <a:cs typeface="+mn-cs"/>
              </a:rPr>
              <a:t>プロダクトやサービス</a:t>
            </a: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dirty="0">
                <a:solidFill>
                  <a:schemeClr val="tx1">
                    <a:lumMod val="85000"/>
                    <a:lumOff val="15000"/>
                  </a:schemeClr>
                </a:solidFill>
                <a:latin typeface="+mn-ea"/>
                <a:cs typeface="+mn-cs"/>
              </a:rPr>
              <a:t>具体的な内容が分かるように記載</a:t>
            </a:r>
            <a:endParaRPr kumimoji="1" lang="en-US" altLang="ja-JP" sz="1200" dirty="0">
              <a:solidFill>
                <a:schemeClr val="tx1">
                  <a:lumMod val="85000"/>
                  <a:lumOff val="15000"/>
                </a:schemeClr>
              </a:solidFill>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dirty="0">
                <a:solidFill>
                  <a:schemeClr val="tx1">
                    <a:lumMod val="85000"/>
                    <a:lumOff val="15000"/>
                  </a:schemeClr>
                </a:solidFill>
                <a:latin typeface="+mn-ea"/>
                <a:cs typeface="+mn-cs"/>
              </a:rPr>
              <a:t>顧客の抱える課題・社会課題の解決にどのようにつながるのか具体的に記載</a:t>
            </a:r>
            <a:endParaRPr kumimoji="1" lang="en-US" altLang="ja-JP" sz="1200" dirty="0">
              <a:solidFill>
                <a:schemeClr val="tx1">
                  <a:lumMod val="85000"/>
                  <a:lumOff val="15000"/>
                </a:schemeClr>
              </a:solidFill>
              <a:latin typeface="+mn-ea"/>
              <a:cs typeface="+mn-cs"/>
            </a:endParaRPr>
          </a:p>
        </p:txBody>
      </p:sp>
      <p:sp>
        <p:nvSpPr>
          <p:cNvPr id="11" name="フッター プレースホルダー 1">
            <a:extLst>
              <a:ext uri="{FF2B5EF4-FFF2-40B4-BE49-F238E27FC236}">
                <a16:creationId xmlns:a16="http://schemas.microsoft.com/office/drawing/2014/main" id="{08B3A127-6DE4-48CF-4D9A-4EAD4097F461}"/>
              </a:ext>
            </a:extLst>
          </p:cNvPr>
          <p:cNvSpPr>
            <a:spLocks noGrp="1"/>
          </p:cNvSpPr>
          <p:nvPr>
            <p:ph type="ftr" sz="quarter" idx="3"/>
          </p:nvPr>
        </p:nvSpPr>
        <p:spPr>
          <a:xfrm>
            <a:off x="416999" y="6588000"/>
            <a:ext cx="4068000" cy="169200"/>
          </a:xfrm>
        </p:spPr>
        <p:txBody>
          <a:bodyPr/>
          <a:lstStyle/>
          <a:p>
            <a:pPr fontAlgn="auto">
              <a:spcBef>
                <a:spcPts val="0"/>
              </a:spcBef>
              <a:spcAft>
                <a:spcPts val="0"/>
              </a:spcAft>
            </a:pPr>
            <a:r>
              <a:rPr kumimoji="1" lang="ja-JP" altLang="en-US" dirty="0"/>
              <a:t>革新事業創造戦略会議　審査用</a:t>
            </a:r>
            <a:endParaRPr kumimoji="1" lang="en-GB" altLang="en-GB" dirty="0"/>
          </a:p>
        </p:txBody>
      </p:sp>
    </p:spTree>
    <p:extLst>
      <p:ext uri="{BB962C8B-B14F-4D97-AF65-F5344CB8AC3E}">
        <p14:creationId xmlns:p14="http://schemas.microsoft.com/office/powerpoint/2010/main" val="21153158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18995DDC-F7B3-5EB6-92DF-2C1EC9CB7868}"/>
              </a:ext>
            </a:extLst>
          </p:cNvPr>
          <p:cNvSpPr>
            <a:spLocks noGrp="1"/>
          </p:cNvSpPr>
          <p:nvPr>
            <p:ph type="title"/>
          </p:nvPr>
        </p:nvSpPr>
        <p:spPr/>
        <p:txBody>
          <a:bodyPr/>
          <a:lstStyle/>
          <a:p>
            <a:r>
              <a:rPr lang="en-US" altLang="ja-JP" dirty="0">
                <a:latin typeface="+mn-ea"/>
                <a:ea typeface="+mn-ea"/>
              </a:rPr>
              <a:t>4-1 </a:t>
            </a:r>
            <a:r>
              <a:rPr lang="ja-JP" altLang="en-US" dirty="0">
                <a:latin typeface="+mn-ea"/>
                <a:ea typeface="+mn-ea"/>
              </a:rPr>
              <a:t>ステークホルダーとの関係・ヒト</a:t>
            </a:r>
            <a:r>
              <a:rPr lang="en-US" altLang="ja-JP" dirty="0">
                <a:latin typeface="+mn-ea"/>
                <a:ea typeface="+mn-ea"/>
              </a:rPr>
              <a:t>/</a:t>
            </a:r>
            <a:r>
              <a:rPr lang="ja-JP" altLang="en-US" dirty="0">
                <a:latin typeface="+mn-ea"/>
                <a:ea typeface="+mn-ea"/>
              </a:rPr>
              <a:t>モノ</a:t>
            </a:r>
            <a:r>
              <a:rPr lang="en-US" altLang="ja-JP" dirty="0">
                <a:latin typeface="+mn-ea"/>
                <a:ea typeface="+mn-ea"/>
              </a:rPr>
              <a:t>/</a:t>
            </a:r>
            <a:r>
              <a:rPr lang="ja-JP" altLang="en-US" dirty="0">
                <a:latin typeface="+mn-ea"/>
                <a:ea typeface="+mn-ea"/>
              </a:rPr>
              <a:t>カネ</a:t>
            </a:r>
            <a:r>
              <a:rPr lang="en-US" altLang="ja-JP" dirty="0">
                <a:latin typeface="+mn-ea"/>
                <a:ea typeface="+mn-ea"/>
              </a:rPr>
              <a:t>/</a:t>
            </a:r>
            <a:r>
              <a:rPr lang="ja-JP" altLang="en-US" dirty="0">
                <a:latin typeface="+mn-ea"/>
                <a:ea typeface="+mn-ea"/>
              </a:rPr>
              <a:t>情報の流れ</a:t>
            </a:r>
          </a:p>
        </p:txBody>
      </p:sp>
      <p:sp>
        <p:nvSpPr>
          <p:cNvPr id="4" name="正方形/長方形 3">
            <a:extLst>
              <a:ext uri="{FF2B5EF4-FFF2-40B4-BE49-F238E27FC236}">
                <a16:creationId xmlns:a16="http://schemas.microsoft.com/office/drawing/2014/main" id="{6E1A01C3-CAF2-3747-35D5-9E75F37BB102}"/>
              </a:ext>
            </a:extLst>
          </p:cNvPr>
          <p:cNvSpPr/>
          <p:nvPr/>
        </p:nvSpPr>
        <p:spPr bwMode="gray">
          <a:xfrm>
            <a:off x="266699" y="52388"/>
            <a:ext cx="2324101" cy="363269"/>
          </a:xfrm>
          <a:prstGeom prst="rect">
            <a:avLst/>
          </a:prstGeom>
          <a:gradFill flip="none" rotWithShape="1">
            <a:gsLst>
              <a:gs pos="0">
                <a:schemeClr val="accent5"/>
              </a:gs>
              <a:gs pos="25000">
                <a:schemeClr val="accent4"/>
              </a:gs>
              <a:gs pos="75000">
                <a:schemeClr val="accent4"/>
              </a:gs>
              <a:gs pos="100000">
                <a:schemeClr val="accent3"/>
              </a:gs>
            </a:gsLst>
            <a:lin ang="0" scaled="1"/>
            <a:tileRect/>
          </a:gra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dirty="0">
                <a:solidFill>
                  <a:schemeClr val="bg1"/>
                </a:solidFill>
                <a:latin typeface="Yu Gothic UI" panose="020B0500000000000000" pitchFamily="50" charset="-128"/>
                <a:ea typeface="Yu Gothic UI" panose="020B0500000000000000" pitchFamily="50" charset="-128"/>
                <a:cs typeface="+mn-cs"/>
              </a:rPr>
              <a:t>4</a:t>
            </a:r>
            <a:r>
              <a:rPr kumimoji="1" lang="en-US" altLang="ja-JP"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rPr>
              <a:t>. </a:t>
            </a:r>
            <a:r>
              <a:rPr kumimoji="1" lang="ja-JP" altLang="en-US"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rPr>
              <a:t>ビジネスモデル</a:t>
            </a:r>
          </a:p>
        </p:txBody>
      </p:sp>
      <p:sp>
        <p:nvSpPr>
          <p:cNvPr id="7" name="タイトル 4">
            <a:extLst>
              <a:ext uri="{FF2B5EF4-FFF2-40B4-BE49-F238E27FC236}">
                <a16:creationId xmlns:a16="http://schemas.microsoft.com/office/drawing/2014/main" id="{3A1AEBFF-28B2-66CB-5ED3-0C94E5DFA3F6}"/>
              </a:ext>
            </a:extLst>
          </p:cNvPr>
          <p:cNvSpPr txBox="1">
            <a:spLocks/>
          </p:cNvSpPr>
          <p:nvPr/>
        </p:nvSpPr>
        <p:spPr bwMode="gray">
          <a:xfrm>
            <a:off x="7201989" y="449003"/>
            <a:ext cx="2437312" cy="363269"/>
          </a:xfrm>
          <a:prstGeom prst="rect">
            <a:avLst/>
          </a:prstGeom>
        </p:spPr>
        <p:txBody>
          <a:bodyPr vert="horz" lIns="0" tIns="0" rIns="0" bIns="0" rtlCol="0" anchor="ctr" anchorCtr="0">
            <a:noAutofit/>
          </a:bodyPr>
          <a:lst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a:lstStyle>
          <a:p>
            <a:pPr algn="r" fontAlgn="auto">
              <a:spcAft>
                <a:spcPts val="0"/>
              </a:spcAft>
            </a:pPr>
            <a:r>
              <a:rPr lang="ja-JP" altLang="en-US" sz="1200" dirty="0">
                <a:solidFill>
                  <a:schemeClr val="tx1">
                    <a:lumMod val="85000"/>
                    <a:lumOff val="15000"/>
                  </a:schemeClr>
                </a:solidFill>
              </a:rPr>
              <a:t>主な審査ポイント：共創性・実現性</a:t>
            </a:r>
          </a:p>
        </p:txBody>
      </p:sp>
      <p:sp>
        <p:nvSpPr>
          <p:cNvPr id="6" name="テキスト ボックス 5">
            <a:extLst>
              <a:ext uri="{FF2B5EF4-FFF2-40B4-BE49-F238E27FC236}">
                <a16:creationId xmlns:a16="http://schemas.microsoft.com/office/drawing/2014/main" id="{6B1E9150-69EC-C56A-F0CC-0A355E779266}"/>
              </a:ext>
            </a:extLst>
          </p:cNvPr>
          <p:cNvSpPr txBox="1"/>
          <p:nvPr/>
        </p:nvSpPr>
        <p:spPr bwMode="gray">
          <a:xfrm>
            <a:off x="416999" y="982693"/>
            <a:ext cx="5373266" cy="246221"/>
          </a:xfrm>
          <a:prstGeom prst="rect">
            <a:avLst/>
          </a:prstGeom>
          <a:noFill/>
        </p:spPr>
        <p:txBody>
          <a:bodyPr wrap="non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600" b="0" i="0" u="none" strike="noStrike" kern="1200" cap="none" spc="0" normalizeH="0" baseline="0" noProof="0" dirty="0">
                <a:ln>
                  <a:noFill/>
                </a:ln>
                <a:solidFill>
                  <a:schemeClr val="tx1">
                    <a:lumMod val="85000"/>
                    <a:lumOff val="15000"/>
                  </a:schemeClr>
                </a:solidFill>
                <a:effectLst/>
                <a:uLnTx/>
                <a:uFillTx/>
                <a:latin typeface="+mn-lt"/>
                <a:ea typeface="+mn-ea"/>
                <a:cs typeface="+mn-cs"/>
              </a:rPr>
              <a:t>キーメッセージ（本スライドで一番伝えたいこと）を入力してください。</a:t>
            </a:r>
          </a:p>
        </p:txBody>
      </p:sp>
      <p:sp>
        <p:nvSpPr>
          <p:cNvPr id="10" name="テキスト ボックス 9">
            <a:extLst>
              <a:ext uri="{FF2B5EF4-FFF2-40B4-BE49-F238E27FC236}">
                <a16:creationId xmlns:a16="http://schemas.microsoft.com/office/drawing/2014/main" id="{757C453E-DC76-F484-D829-1C581AE7BBE2}"/>
              </a:ext>
            </a:extLst>
          </p:cNvPr>
          <p:cNvSpPr txBox="1"/>
          <p:nvPr/>
        </p:nvSpPr>
        <p:spPr>
          <a:xfrm>
            <a:off x="416999" y="6347539"/>
            <a:ext cx="5085046" cy="243721"/>
          </a:xfrm>
          <a:prstGeom prst="rect">
            <a:avLst/>
          </a:prstGeom>
          <a:noFill/>
          <a:ln w="6350">
            <a:noFill/>
            <a:miter lim="800000"/>
            <a:headEnd/>
            <a:tailEnd/>
          </a:ln>
        </p:spPr>
        <p:txBody>
          <a:bodyPr lIns="72000" tIns="72000" rIns="72000" bIns="72000" rtlCol="0" anchor="ctr"/>
          <a:lstStyle>
            <a:defPPr>
              <a:defRPr lang="en-US"/>
            </a:defPPr>
            <a:lvl1pPr marL="0" indent="0" defTabSz="762000" eaLnBrk="0" hangingPunct="0">
              <a:lnSpc>
                <a:spcPct val="106000"/>
              </a:lnSpc>
              <a:spcBef>
                <a:spcPts val="0"/>
              </a:spcBef>
              <a:buFont typeface="Arial" panose="020B0604020202020204" pitchFamily="34" charset="0"/>
              <a:buNone/>
              <a:defRPr kumimoji="1" sz="1000" b="1" u="sng">
                <a:solidFill>
                  <a:schemeClr val="tx2">
                    <a:lumMod val="60000"/>
                    <a:lumOff val="40000"/>
                  </a:schemeClr>
                </a:solidFill>
                <a:latin typeface="+mn-ea"/>
              </a:defRPr>
            </a:lvl1pPr>
          </a:lstStyle>
          <a:p>
            <a:r>
              <a:rPr lang="en-US" altLang="ja-JP" u="none" dirty="0">
                <a:solidFill>
                  <a:schemeClr val="tx1">
                    <a:lumMod val="85000"/>
                    <a:lumOff val="15000"/>
                  </a:schemeClr>
                </a:solidFill>
              </a:rPr>
              <a:t>※</a:t>
            </a:r>
            <a:r>
              <a:rPr lang="ja-JP" altLang="en-US" u="none" dirty="0">
                <a:solidFill>
                  <a:schemeClr val="tx1">
                    <a:lumMod val="85000"/>
                    <a:lumOff val="15000"/>
                  </a:schemeClr>
                </a:solidFill>
              </a:rPr>
              <a:t>こちらはあくまで記載例であり、記載事項の内容を満たしていれば様式は問いません。</a:t>
            </a:r>
          </a:p>
        </p:txBody>
      </p:sp>
      <p:sp>
        <p:nvSpPr>
          <p:cNvPr id="13" name="テキスト ボックス 12">
            <a:extLst>
              <a:ext uri="{FF2B5EF4-FFF2-40B4-BE49-F238E27FC236}">
                <a16:creationId xmlns:a16="http://schemas.microsoft.com/office/drawing/2014/main" id="{DFF0180D-6C35-2D26-0B37-C2567DEC9BBF}"/>
              </a:ext>
            </a:extLst>
          </p:cNvPr>
          <p:cNvSpPr txBox="1"/>
          <p:nvPr/>
        </p:nvSpPr>
        <p:spPr bwMode="gray">
          <a:xfrm>
            <a:off x="416999" y="1327525"/>
            <a:ext cx="9372602" cy="184666"/>
          </a:xfrm>
          <a:prstGeom prst="rect">
            <a:avLst/>
          </a:prstGeom>
          <a:noFill/>
        </p:spPr>
        <p:txBody>
          <a:bodyPr wrap="square" lIns="0" tIns="0" rIns="0" bIns="0" rtlCol="0">
            <a:spAutoFit/>
          </a:bodyPr>
          <a:lstStyle/>
          <a:p>
            <a:pPr marR="0" algn="l" defTabSz="990564" rtl="0" eaLnBrk="1" fontAlgn="auto" latinLnBrk="0" hangingPunct="1">
              <a:lnSpc>
                <a:spcPct val="100000"/>
              </a:lnSpc>
              <a:spcBef>
                <a:spcPts val="0"/>
              </a:spcBef>
              <a:spcAft>
                <a:spcPts val="0"/>
              </a:spcAft>
              <a:buClrTx/>
              <a:buSzPct val="100000"/>
              <a:tabLst/>
            </a:pPr>
            <a:r>
              <a:rPr kumimoji="1" lang="en-US" altLang="ja-JP" sz="1200" dirty="0">
                <a:solidFill>
                  <a:schemeClr val="tx1">
                    <a:lumMod val="85000"/>
                    <a:lumOff val="15000"/>
                  </a:schemeClr>
                </a:solidFill>
                <a:latin typeface="+mn-ea"/>
                <a:cs typeface="+mn-cs"/>
              </a:rPr>
              <a:t>【</a:t>
            </a:r>
            <a:r>
              <a:rPr kumimoji="1" lang="ja-JP" altLang="en-US" sz="1200" dirty="0">
                <a:solidFill>
                  <a:schemeClr val="tx1">
                    <a:lumMod val="85000"/>
                    <a:lumOff val="15000"/>
                  </a:schemeClr>
                </a:solidFill>
                <a:latin typeface="+mn-ea"/>
                <a:cs typeface="+mn-cs"/>
              </a:rPr>
              <a:t>記載事項</a:t>
            </a:r>
            <a:r>
              <a:rPr kumimoji="1" lang="en-US" altLang="ja-JP" sz="1200" dirty="0">
                <a:solidFill>
                  <a:schemeClr val="tx1">
                    <a:lumMod val="85000"/>
                    <a:lumOff val="15000"/>
                  </a:schemeClr>
                </a:solidFill>
                <a:latin typeface="+mn-ea"/>
                <a:cs typeface="+mn-cs"/>
              </a:rPr>
              <a:t>】</a:t>
            </a:r>
            <a:r>
              <a:rPr kumimoji="1" lang="ja-JP" altLang="en-US" sz="1200" dirty="0">
                <a:solidFill>
                  <a:schemeClr val="tx1">
                    <a:lumMod val="85000"/>
                    <a:lumOff val="15000"/>
                  </a:schemeClr>
                </a:solidFill>
                <a:latin typeface="+mn-ea"/>
                <a:cs typeface="+mn-cs"/>
              </a:rPr>
              <a:t>ビジネススモデルの全体像、各社の関わり方、収益の流れ等が明確となるように記載してください</a:t>
            </a: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p:txBody>
      </p:sp>
      <p:pic>
        <p:nvPicPr>
          <p:cNvPr id="14" name="図 13">
            <a:extLst>
              <a:ext uri="{FF2B5EF4-FFF2-40B4-BE49-F238E27FC236}">
                <a16:creationId xmlns:a16="http://schemas.microsoft.com/office/drawing/2014/main" id="{3D094EF8-3F3D-D934-5BB5-7DF36F76C0FB}"/>
              </a:ext>
            </a:extLst>
          </p:cNvPr>
          <p:cNvPicPr>
            <a:picLocks noChangeAspect="1"/>
          </p:cNvPicPr>
          <p:nvPr/>
        </p:nvPicPr>
        <p:blipFill>
          <a:blip r:embed="rId2"/>
          <a:stretch>
            <a:fillRect/>
          </a:stretch>
        </p:blipFill>
        <p:spPr>
          <a:xfrm>
            <a:off x="404990" y="1660298"/>
            <a:ext cx="9096020" cy="4700423"/>
          </a:xfrm>
          <a:prstGeom prst="rect">
            <a:avLst/>
          </a:prstGeom>
        </p:spPr>
      </p:pic>
      <p:sp>
        <p:nvSpPr>
          <p:cNvPr id="11" name="フッター プレースホルダー 1">
            <a:extLst>
              <a:ext uri="{FF2B5EF4-FFF2-40B4-BE49-F238E27FC236}">
                <a16:creationId xmlns:a16="http://schemas.microsoft.com/office/drawing/2014/main" id="{483B26D5-7408-C93D-00DD-57CCF715E031}"/>
              </a:ext>
            </a:extLst>
          </p:cNvPr>
          <p:cNvSpPr>
            <a:spLocks noGrp="1"/>
          </p:cNvSpPr>
          <p:nvPr>
            <p:ph type="ftr" sz="quarter" idx="3"/>
          </p:nvPr>
        </p:nvSpPr>
        <p:spPr>
          <a:xfrm>
            <a:off x="416999" y="6588000"/>
            <a:ext cx="4068000" cy="169200"/>
          </a:xfrm>
        </p:spPr>
        <p:txBody>
          <a:bodyPr/>
          <a:lstStyle/>
          <a:p>
            <a:pPr fontAlgn="auto">
              <a:spcBef>
                <a:spcPts val="0"/>
              </a:spcBef>
              <a:spcAft>
                <a:spcPts val="0"/>
              </a:spcAft>
            </a:pPr>
            <a:r>
              <a:rPr kumimoji="1" lang="ja-JP" altLang="en-US" dirty="0"/>
              <a:t>革新事業創造戦略会議　審査用</a:t>
            </a:r>
            <a:endParaRPr kumimoji="1" lang="en-GB" altLang="en-GB" dirty="0"/>
          </a:p>
        </p:txBody>
      </p:sp>
      <p:sp>
        <p:nvSpPr>
          <p:cNvPr id="8" name="正方形/長方形 7">
            <a:extLst>
              <a:ext uri="{FF2B5EF4-FFF2-40B4-BE49-F238E27FC236}">
                <a16:creationId xmlns:a16="http://schemas.microsoft.com/office/drawing/2014/main" id="{9D48789F-37B1-8895-C565-926DC74A8DD9}"/>
              </a:ext>
            </a:extLst>
          </p:cNvPr>
          <p:cNvSpPr/>
          <p:nvPr/>
        </p:nvSpPr>
        <p:spPr bwMode="gray">
          <a:xfrm>
            <a:off x="404990" y="4585799"/>
            <a:ext cx="3657601" cy="1595800"/>
          </a:xfrm>
          <a:prstGeom prst="rect">
            <a:avLst/>
          </a:prstGeom>
          <a:solidFill>
            <a:schemeClr val="bg1"/>
          </a:solidFill>
          <a:ln w="12700" algn="ctr">
            <a:solidFill>
              <a:schemeClr val="accent1"/>
            </a:solidFill>
            <a:miter lim="800000"/>
            <a:headEnd/>
            <a:tailEnd/>
          </a:ln>
        </p:spPr>
        <p:txBody>
          <a:bodyPr rot="0" spcFirstLastPara="0" vertOverflow="overflow" horzOverflow="overflow" vert="horz" wrap="square" lIns="36000" tIns="0" rIns="36000" bIns="0" numCol="1" spcCol="0" rtlCol="0" fromWordArt="0" anchor="ctr" anchorCtr="0" forceAA="0" compatLnSpc="1">
            <a:prstTxWarp prst="textNoShape">
              <a:avLst/>
            </a:prstTxWarp>
            <a:no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i="0" u="none" strike="noStrike" kern="1200" cap="none" spc="0" normalizeH="0" baseline="0" noProof="0" dirty="0">
                <a:ln>
                  <a:noFill/>
                </a:ln>
                <a:solidFill>
                  <a:schemeClr val="accent1"/>
                </a:solidFill>
                <a:effectLst/>
                <a:uLnTx/>
                <a:uFillTx/>
                <a:latin typeface="+mn-lt"/>
                <a:ea typeface="+mn-ea"/>
                <a:cs typeface="+mn-cs"/>
              </a:rPr>
              <a:t>【</a:t>
            </a:r>
            <a:r>
              <a:rPr kumimoji="1" lang="ja-JP" altLang="en-US" sz="1200" i="0" u="none" strike="noStrike" kern="1200" cap="none" spc="0" normalizeH="0" baseline="0" noProof="0" dirty="0">
                <a:ln>
                  <a:noFill/>
                </a:ln>
                <a:solidFill>
                  <a:schemeClr val="accent1"/>
                </a:solidFill>
                <a:effectLst/>
                <a:uLnTx/>
                <a:uFillTx/>
                <a:latin typeface="+mn-lt"/>
                <a:ea typeface="+mn-ea"/>
                <a:cs typeface="+mn-cs"/>
              </a:rPr>
              <a:t>記載する際の</a:t>
            </a:r>
            <a:r>
              <a:rPr kumimoji="1" lang="ja-JP" altLang="en-US" sz="1200" dirty="0">
                <a:solidFill>
                  <a:schemeClr val="accent1"/>
                </a:solidFill>
                <a:latin typeface="+mn-lt"/>
                <a:cs typeface="+mn-cs"/>
              </a:rPr>
              <a:t>ポイント</a:t>
            </a:r>
            <a:r>
              <a:rPr kumimoji="1" lang="en-US" altLang="ja-JP" sz="1200" i="0" u="none" strike="noStrike" kern="1200" cap="none" spc="0" normalizeH="0" baseline="0" noProof="0" dirty="0">
                <a:ln>
                  <a:noFill/>
                </a:ln>
                <a:solidFill>
                  <a:schemeClr val="accent1"/>
                </a:solidFill>
                <a:effectLst/>
                <a:uLnTx/>
                <a:uFillTx/>
                <a:latin typeface="+mn-lt"/>
                <a:ea typeface="+mn-ea"/>
                <a:cs typeface="+mn-cs"/>
              </a:rPr>
              <a:t>】 </a:t>
            </a:r>
            <a:endParaRPr kumimoji="1" lang="en-US" altLang="ja-JP" sz="1200" dirty="0">
              <a:solidFill>
                <a:schemeClr val="accent1"/>
              </a:solidFill>
              <a:latin typeface="+mn-lt"/>
              <a:cs typeface="+mn-cs"/>
            </a:endParaRPr>
          </a:p>
          <a:p>
            <a:pPr marL="171450" marR="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dirty="0">
                <a:solidFill>
                  <a:schemeClr val="accent1"/>
                </a:solidFill>
                <a:latin typeface="+mn-lt"/>
                <a:cs typeface="+mn-cs"/>
              </a:rPr>
              <a:t>流れの中で提案者・構成員がバリューチェーンの中でどの部分を担うのか合理的に検討されているか。</a:t>
            </a:r>
            <a:endParaRPr kumimoji="1" lang="en-US" altLang="ja-JP" sz="1200" dirty="0">
              <a:solidFill>
                <a:schemeClr val="accent1"/>
              </a:solidFill>
              <a:latin typeface="+mn-lt"/>
              <a:cs typeface="+mn-cs"/>
            </a:endParaRPr>
          </a:p>
          <a:p>
            <a:pPr marL="171450" marR="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dirty="0">
                <a:solidFill>
                  <a:schemeClr val="accent1"/>
                </a:solidFill>
                <a:latin typeface="+mn-lt"/>
                <a:cs typeface="+mn-cs"/>
              </a:rPr>
              <a:t>マネタイズか可能なビジネスモデルになっているか。</a:t>
            </a:r>
            <a:endParaRPr kumimoji="1" lang="en-US" altLang="ja-JP" sz="1200" dirty="0">
              <a:solidFill>
                <a:schemeClr val="accent1"/>
              </a:solidFill>
              <a:latin typeface="+mn-lt"/>
              <a:cs typeface="+mn-cs"/>
            </a:endParaRPr>
          </a:p>
          <a:p>
            <a:pPr marL="171450" marR="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dirty="0">
                <a:solidFill>
                  <a:schemeClr val="accent1"/>
                </a:solidFill>
                <a:latin typeface="+mn-lt"/>
                <a:cs typeface="+mn-cs"/>
              </a:rPr>
              <a:t>提案者自身が主たるプレーヤーとして技術・資金・人材等を投入してプロジェクトを推進するか。</a:t>
            </a:r>
          </a:p>
        </p:txBody>
      </p:sp>
    </p:spTree>
    <p:extLst>
      <p:ext uri="{BB962C8B-B14F-4D97-AF65-F5344CB8AC3E}">
        <p14:creationId xmlns:p14="http://schemas.microsoft.com/office/powerpoint/2010/main" val="2151238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18995DDC-F7B3-5EB6-92DF-2C1EC9CB7868}"/>
              </a:ext>
            </a:extLst>
          </p:cNvPr>
          <p:cNvSpPr>
            <a:spLocks noGrp="1"/>
          </p:cNvSpPr>
          <p:nvPr>
            <p:ph type="title"/>
          </p:nvPr>
        </p:nvSpPr>
        <p:spPr/>
        <p:txBody>
          <a:bodyPr/>
          <a:lstStyle/>
          <a:p>
            <a:r>
              <a:rPr lang="en-US" altLang="ja-JP" dirty="0">
                <a:latin typeface="+mn-ea"/>
                <a:ea typeface="+mn-ea"/>
              </a:rPr>
              <a:t>4-2 </a:t>
            </a:r>
            <a:r>
              <a:rPr lang="ja-JP" altLang="en-US" dirty="0">
                <a:latin typeface="+mn-ea"/>
                <a:ea typeface="+mn-ea"/>
              </a:rPr>
              <a:t>収支の見通し</a:t>
            </a:r>
            <a:r>
              <a:rPr lang="en-US" altLang="ja-JP" dirty="0">
                <a:latin typeface="+mn-ea"/>
                <a:ea typeface="+mn-ea"/>
              </a:rPr>
              <a:t> </a:t>
            </a:r>
            <a:endParaRPr lang="ja-JP" altLang="en-US" dirty="0">
              <a:latin typeface="+mn-ea"/>
              <a:ea typeface="+mn-ea"/>
            </a:endParaRPr>
          </a:p>
        </p:txBody>
      </p:sp>
      <p:sp>
        <p:nvSpPr>
          <p:cNvPr id="4" name="正方形/長方形 3">
            <a:extLst>
              <a:ext uri="{FF2B5EF4-FFF2-40B4-BE49-F238E27FC236}">
                <a16:creationId xmlns:a16="http://schemas.microsoft.com/office/drawing/2014/main" id="{6E1A01C3-CAF2-3747-35D5-9E75F37BB102}"/>
              </a:ext>
            </a:extLst>
          </p:cNvPr>
          <p:cNvSpPr/>
          <p:nvPr/>
        </p:nvSpPr>
        <p:spPr bwMode="gray">
          <a:xfrm>
            <a:off x="266699" y="52388"/>
            <a:ext cx="2324101" cy="363269"/>
          </a:xfrm>
          <a:prstGeom prst="rect">
            <a:avLst/>
          </a:prstGeom>
          <a:gradFill flip="none" rotWithShape="1">
            <a:gsLst>
              <a:gs pos="0">
                <a:schemeClr val="accent5"/>
              </a:gs>
              <a:gs pos="25000">
                <a:schemeClr val="accent4"/>
              </a:gs>
              <a:gs pos="75000">
                <a:schemeClr val="accent4"/>
              </a:gs>
              <a:gs pos="100000">
                <a:schemeClr val="accent3"/>
              </a:gs>
            </a:gsLst>
            <a:lin ang="0" scaled="1"/>
            <a:tileRect/>
          </a:gra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dirty="0">
                <a:solidFill>
                  <a:schemeClr val="bg1"/>
                </a:solidFill>
                <a:latin typeface="Yu Gothic UI" panose="020B0500000000000000" pitchFamily="50" charset="-128"/>
                <a:ea typeface="Yu Gothic UI" panose="020B0500000000000000" pitchFamily="50" charset="-128"/>
                <a:cs typeface="+mn-cs"/>
              </a:rPr>
              <a:t>4</a:t>
            </a:r>
            <a:r>
              <a:rPr kumimoji="1" lang="en-US" altLang="ja-JP"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rPr>
              <a:t>. </a:t>
            </a:r>
            <a:r>
              <a:rPr kumimoji="1" lang="ja-JP" altLang="en-US"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rPr>
              <a:t>ビジネスモデル</a:t>
            </a:r>
          </a:p>
        </p:txBody>
      </p:sp>
      <p:sp>
        <p:nvSpPr>
          <p:cNvPr id="7" name="タイトル 4">
            <a:extLst>
              <a:ext uri="{FF2B5EF4-FFF2-40B4-BE49-F238E27FC236}">
                <a16:creationId xmlns:a16="http://schemas.microsoft.com/office/drawing/2014/main" id="{3A1AEBFF-28B2-66CB-5ED3-0C94E5DFA3F6}"/>
              </a:ext>
            </a:extLst>
          </p:cNvPr>
          <p:cNvSpPr txBox="1">
            <a:spLocks/>
          </p:cNvSpPr>
          <p:nvPr/>
        </p:nvSpPr>
        <p:spPr bwMode="gray">
          <a:xfrm>
            <a:off x="7367451" y="449003"/>
            <a:ext cx="2271850" cy="363269"/>
          </a:xfrm>
          <a:prstGeom prst="rect">
            <a:avLst/>
          </a:prstGeom>
        </p:spPr>
        <p:txBody>
          <a:bodyPr vert="horz" lIns="0" tIns="0" rIns="0" bIns="0" rtlCol="0" anchor="ctr" anchorCtr="0">
            <a:noAutofit/>
          </a:bodyPr>
          <a:lst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a:lstStyle>
          <a:p>
            <a:pPr algn="r" fontAlgn="auto">
              <a:spcAft>
                <a:spcPts val="0"/>
              </a:spcAft>
            </a:pPr>
            <a:r>
              <a:rPr lang="ja-JP" altLang="en-US" sz="1200" dirty="0">
                <a:solidFill>
                  <a:schemeClr val="tx1">
                    <a:lumMod val="85000"/>
                    <a:lumOff val="15000"/>
                  </a:schemeClr>
                </a:solidFill>
              </a:rPr>
              <a:t>主な審査ポイント：共創性・実現性</a:t>
            </a:r>
          </a:p>
        </p:txBody>
      </p:sp>
      <p:sp>
        <p:nvSpPr>
          <p:cNvPr id="6" name="テキスト ボックス 5">
            <a:extLst>
              <a:ext uri="{FF2B5EF4-FFF2-40B4-BE49-F238E27FC236}">
                <a16:creationId xmlns:a16="http://schemas.microsoft.com/office/drawing/2014/main" id="{A37EC4C5-1AB1-0269-D97B-B52E64FB339B}"/>
              </a:ext>
            </a:extLst>
          </p:cNvPr>
          <p:cNvSpPr txBox="1"/>
          <p:nvPr/>
        </p:nvSpPr>
        <p:spPr bwMode="gray">
          <a:xfrm>
            <a:off x="416999" y="982693"/>
            <a:ext cx="5373266" cy="246221"/>
          </a:xfrm>
          <a:prstGeom prst="rect">
            <a:avLst/>
          </a:prstGeom>
          <a:noFill/>
        </p:spPr>
        <p:txBody>
          <a:bodyPr wrap="non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600" b="0" i="0" u="none" strike="noStrike" kern="1200" cap="none" spc="0" normalizeH="0" baseline="0" noProof="0" dirty="0">
                <a:ln>
                  <a:noFill/>
                </a:ln>
                <a:solidFill>
                  <a:schemeClr val="tx1">
                    <a:lumMod val="85000"/>
                    <a:lumOff val="15000"/>
                  </a:schemeClr>
                </a:solidFill>
                <a:effectLst/>
                <a:uLnTx/>
                <a:uFillTx/>
                <a:latin typeface="+mn-lt"/>
                <a:ea typeface="+mn-ea"/>
                <a:cs typeface="+mn-cs"/>
              </a:rPr>
              <a:t>キーメッセージ（本スライドで一番伝えたいこと）を入力してください。</a:t>
            </a:r>
          </a:p>
        </p:txBody>
      </p:sp>
      <p:sp>
        <p:nvSpPr>
          <p:cNvPr id="11" name="テキスト ボックス 10">
            <a:extLst>
              <a:ext uri="{FF2B5EF4-FFF2-40B4-BE49-F238E27FC236}">
                <a16:creationId xmlns:a16="http://schemas.microsoft.com/office/drawing/2014/main" id="{E6870BEE-2043-85E5-C948-BC181A91F62B}"/>
              </a:ext>
            </a:extLst>
          </p:cNvPr>
          <p:cNvSpPr txBox="1"/>
          <p:nvPr/>
        </p:nvSpPr>
        <p:spPr>
          <a:xfrm>
            <a:off x="416999" y="6347539"/>
            <a:ext cx="5085046" cy="243721"/>
          </a:xfrm>
          <a:prstGeom prst="rect">
            <a:avLst/>
          </a:prstGeom>
          <a:noFill/>
          <a:ln w="6350">
            <a:noFill/>
            <a:miter lim="800000"/>
            <a:headEnd/>
            <a:tailEnd/>
          </a:ln>
        </p:spPr>
        <p:txBody>
          <a:bodyPr lIns="72000" tIns="72000" rIns="72000" bIns="72000" rtlCol="0" anchor="ctr"/>
          <a:lstStyle>
            <a:defPPr>
              <a:defRPr lang="en-US"/>
            </a:defPPr>
            <a:lvl1pPr marL="0" indent="0" defTabSz="762000" eaLnBrk="0" hangingPunct="0">
              <a:lnSpc>
                <a:spcPct val="106000"/>
              </a:lnSpc>
              <a:spcBef>
                <a:spcPts val="0"/>
              </a:spcBef>
              <a:buFont typeface="Arial" panose="020B0604020202020204" pitchFamily="34" charset="0"/>
              <a:buNone/>
              <a:defRPr kumimoji="1" sz="1000" b="1" u="sng">
                <a:solidFill>
                  <a:schemeClr val="tx2">
                    <a:lumMod val="60000"/>
                    <a:lumOff val="40000"/>
                  </a:schemeClr>
                </a:solidFill>
                <a:latin typeface="+mn-ea"/>
              </a:defRPr>
            </a:lvl1pPr>
          </a:lstStyle>
          <a:p>
            <a:r>
              <a:rPr lang="en-US" altLang="ja-JP" u="none" dirty="0">
                <a:solidFill>
                  <a:schemeClr val="tx1">
                    <a:lumMod val="85000"/>
                    <a:lumOff val="15000"/>
                  </a:schemeClr>
                </a:solidFill>
              </a:rPr>
              <a:t>※</a:t>
            </a:r>
            <a:r>
              <a:rPr lang="ja-JP" altLang="en-US" u="none" dirty="0">
                <a:solidFill>
                  <a:schemeClr val="tx1">
                    <a:lumMod val="85000"/>
                    <a:lumOff val="15000"/>
                  </a:schemeClr>
                </a:solidFill>
              </a:rPr>
              <a:t>こちらはあくまで記載例であり、記載事項の内容を満たしていれば様式は問いません。</a:t>
            </a:r>
          </a:p>
        </p:txBody>
      </p:sp>
      <p:sp>
        <p:nvSpPr>
          <p:cNvPr id="13" name="テキスト ボックス 12">
            <a:extLst>
              <a:ext uri="{FF2B5EF4-FFF2-40B4-BE49-F238E27FC236}">
                <a16:creationId xmlns:a16="http://schemas.microsoft.com/office/drawing/2014/main" id="{3444F335-69C8-F5D2-8FB3-A4C4A136EF15}"/>
              </a:ext>
            </a:extLst>
          </p:cNvPr>
          <p:cNvSpPr txBox="1"/>
          <p:nvPr/>
        </p:nvSpPr>
        <p:spPr bwMode="gray">
          <a:xfrm>
            <a:off x="416999" y="1327525"/>
            <a:ext cx="9372602" cy="184666"/>
          </a:xfrm>
          <a:prstGeom prst="rect">
            <a:avLst/>
          </a:prstGeom>
          <a:noFill/>
        </p:spPr>
        <p:txBody>
          <a:bodyPr wrap="square" lIns="0" tIns="0" rIns="0" bIns="0" rtlCol="0">
            <a:spAutoFit/>
          </a:bodyPr>
          <a:lstStyle/>
          <a:p>
            <a:pPr marR="0" algn="l" defTabSz="990564" rtl="0" eaLnBrk="1" fontAlgn="auto" latinLnBrk="0" hangingPunct="1">
              <a:lnSpc>
                <a:spcPct val="100000"/>
              </a:lnSpc>
              <a:spcBef>
                <a:spcPts val="0"/>
              </a:spcBef>
              <a:spcAft>
                <a:spcPts val="0"/>
              </a:spcAft>
              <a:buClrTx/>
              <a:buSzPct val="100000"/>
              <a:tabLst/>
            </a:pPr>
            <a:r>
              <a:rPr kumimoji="1" lang="en-US" altLang="ja-JP" sz="1200" dirty="0">
                <a:solidFill>
                  <a:schemeClr val="tx1">
                    <a:lumMod val="85000"/>
                    <a:lumOff val="15000"/>
                  </a:schemeClr>
                </a:solidFill>
                <a:latin typeface="+mn-ea"/>
                <a:cs typeface="+mn-cs"/>
              </a:rPr>
              <a:t>【</a:t>
            </a:r>
            <a:r>
              <a:rPr kumimoji="1" lang="ja-JP" altLang="en-US" sz="1200" dirty="0">
                <a:solidFill>
                  <a:schemeClr val="tx1">
                    <a:lumMod val="85000"/>
                    <a:lumOff val="15000"/>
                  </a:schemeClr>
                </a:solidFill>
                <a:latin typeface="+mn-ea"/>
                <a:cs typeface="+mn-cs"/>
              </a:rPr>
              <a:t>記載事項</a:t>
            </a:r>
            <a:r>
              <a:rPr kumimoji="1" lang="en-US" altLang="ja-JP" sz="1200" dirty="0">
                <a:solidFill>
                  <a:schemeClr val="tx1">
                    <a:lumMod val="85000"/>
                    <a:lumOff val="15000"/>
                  </a:schemeClr>
                </a:solidFill>
                <a:latin typeface="+mn-ea"/>
                <a:cs typeface="+mn-cs"/>
              </a:rPr>
              <a:t>】 </a:t>
            </a:r>
            <a:r>
              <a:rPr kumimoji="1" lang="ja-JP" altLang="en-US" sz="1200" dirty="0">
                <a:solidFill>
                  <a:schemeClr val="tx1">
                    <a:lumMod val="85000"/>
                    <a:lumOff val="15000"/>
                  </a:schemeClr>
                </a:solidFill>
                <a:latin typeface="+mn-ea"/>
                <a:cs typeface="+mn-cs"/>
              </a:rPr>
              <a:t>簡易的な収支表（記載年数目安</a:t>
            </a:r>
            <a:r>
              <a:rPr kumimoji="1" lang="en-US" altLang="ja-JP" sz="1200" dirty="0">
                <a:solidFill>
                  <a:schemeClr val="tx1">
                    <a:lumMod val="85000"/>
                    <a:lumOff val="15000"/>
                  </a:schemeClr>
                </a:solidFill>
                <a:latin typeface="+mn-ea"/>
                <a:cs typeface="+mn-cs"/>
              </a:rPr>
              <a:t>3</a:t>
            </a:r>
            <a:r>
              <a:rPr kumimoji="1" lang="ja-JP" altLang="en-US" sz="1200" dirty="0">
                <a:solidFill>
                  <a:schemeClr val="tx1">
                    <a:lumMod val="85000"/>
                    <a:lumOff val="15000"/>
                  </a:schemeClr>
                </a:solidFill>
                <a:latin typeface="+mn-ea"/>
                <a:cs typeface="+mn-cs"/>
              </a:rPr>
              <a:t>～</a:t>
            </a:r>
            <a:r>
              <a:rPr kumimoji="1" lang="en-US" altLang="ja-JP" sz="1200" dirty="0">
                <a:solidFill>
                  <a:schemeClr val="tx1">
                    <a:lumMod val="85000"/>
                    <a:lumOff val="15000"/>
                  </a:schemeClr>
                </a:solidFill>
                <a:latin typeface="+mn-ea"/>
                <a:cs typeface="+mn-cs"/>
              </a:rPr>
              <a:t>5</a:t>
            </a:r>
            <a:r>
              <a:rPr kumimoji="1" lang="ja-JP" altLang="en-US" sz="1200" dirty="0">
                <a:solidFill>
                  <a:schemeClr val="tx1">
                    <a:lumMod val="85000"/>
                    <a:lumOff val="15000"/>
                  </a:schemeClr>
                </a:solidFill>
                <a:latin typeface="+mn-ea"/>
                <a:cs typeface="+mn-cs"/>
              </a:rPr>
              <a:t>年）等を記載してください。</a:t>
            </a:r>
            <a:endParaRPr kumimoji="1" lang="en-US" altLang="ja-JP" sz="1200" dirty="0">
              <a:solidFill>
                <a:schemeClr val="tx1">
                  <a:lumMod val="85000"/>
                  <a:lumOff val="15000"/>
                </a:schemeClr>
              </a:solidFill>
              <a:latin typeface="+mn-ea"/>
              <a:cs typeface="+mn-cs"/>
            </a:endParaRPr>
          </a:p>
        </p:txBody>
      </p:sp>
      <p:graphicFrame>
        <p:nvGraphicFramePr>
          <p:cNvPr id="14" name="表 13">
            <a:extLst>
              <a:ext uri="{FF2B5EF4-FFF2-40B4-BE49-F238E27FC236}">
                <a16:creationId xmlns:a16="http://schemas.microsoft.com/office/drawing/2014/main" id="{6275193C-439A-4C30-8027-0EDE440E674E}"/>
              </a:ext>
            </a:extLst>
          </p:cNvPr>
          <p:cNvGraphicFramePr>
            <a:graphicFrameLocks noGrp="1"/>
          </p:cNvGraphicFramePr>
          <p:nvPr>
            <p:extLst>
              <p:ext uri="{D42A27DB-BD31-4B8C-83A1-F6EECF244321}">
                <p14:modId xmlns:p14="http://schemas.microsoft.com/office/powerpoint/2010/main" val="1054598286"/>
              </p:ext>
            </p:extLst>
          </p:nvPr>
        </p:nvGraphicFramePr>
        <p:xfrm>
          <a:off x="417000" y="1610801"/>
          <a:ext cx="9222298" cy="4736737"/>
        </p:xfrm>
        <a:graphic>
          <a:graphicData uri="http://schemas.openxmlformats.org/drawingml/2006/table">
            <a:tbl>
              <a:tblPr/>
              <a:tblGrid>
                <a:gridCol w="1086752">
                  <a:extLst>
                    <a:ext uri="{9D8B030D-6E8A-4147-A177-3AD203B41FA5}">
                      <a16:colId xmlns:a16="http://schemas.microsoft.com/office/drawing/2014/main" val="352567560"/>
                    </a:ext>
                  </a:extLst>
                </a:gridCol>
                <a:gridCol w="1086752">
                  <a:extLst>
                    <a:ext uri="{9D8B030D-6E8A-4147-A177-3AD203B41FA5}">
                      <a16:colId xmlns:a16="http://schemas.microsoft.com/office/drawing/2014/main" val="4280602128"/>
                    </a:ext>
                  </a:extLst>
                </a:gridCol>
                <a:gridCol w="1086752">
                  <a:extLst>
                    <a:ext uri="{9D8B030D-6E8A-4147-A177-3AD203B41FA5}">
                      <a16:colId xmlns:a16="http://schemas.microsoft.com/office/drawing/2014/main" val="2449492167"/>
                    </a:ext>
                  </a:extLst>
                </a:gridCol>
                <a:gridCol w="1086752">
                  <a:extLst>
                    <a:ext uri="{9D8B030D-6E8A-4147-A177-3AD203B41FA5}">
                      <a16:colId xmlns:a16="http://schemas.microsoft.com/office/drawing/2014/main" val="3814707327"/>
                    </a:ext>
                  </a:extLst>
                </a:gridCol>
                <a:gridCol w="1086752">
                  <a:extLst>
                    <a:ext uri="{9D8B030D-6E8A-4147-A177-3AD203B41FA5}">
                      <a16:colId xmlns:a16="http://schemas.microsoft.com/office/drawing/2014/main" val="3580009508"/>
                    </a:ext>
                  </a:extLst>
                </a:gridCol>
                <a:gridCol w="1086752">
                  <a:extLst>
                    <a:ext uri="{9D8B030D-6E8A-4147-A177-3AD203B41FA5}">
                      <a16:colId xmlns:a16="http://schemas.microsoft.com/office/drawing/2014/main" val="148808071"/>
                    </a:ext>
                  </a:extLst>
                </a:gridCol>
                <a:gridCol w="1086752">
                  <a:extLst>
                    <a:ext uri="{9D8B030D-6E8A-4147-A177-3AD203B41FA5}">
                      <a16:colId xmlns:a16="http://schemas.microsoft.com/office/drawing/2014/main" val="3240975453"/>
                    </a:ext>
                  </a:extLst>
                </a:gridCol>
                <a:gridCol w="528282">
                  <a:extLst>
                    <a:ext uri="{9D8B030D-6E8A-4147-A177-3AD203B41FA5}">
                      <a16:colId xmlns:a16="http://schemas.microsoft.com/office/drawing/2014/main" val="447843772"/>
                    </a:ext>
                  </a:extLst>
                </a:gridCol>
                <a:gridCol w="1086752">
                  <a:extLst>
                    <a:ext uri="{9D8B030D-6E8A-4147-A177-3AD203B41FA5}">
                      <a16:colId xmlns:a16="http://schemas.microsoft.com/office/drawing/2014/main" val="1374020307"/>
                    </a:ext>
                  </a:extLst>
                </a:gridCol>
              </a:tblGrid>
              <a:tr h="346207">
                <a:tc gridSpan="2">
                  <a:txBody>
                    <a:bodyPr/>
                    <a:lstStyle/>
                    <a:p>
                      <a:pPr algn="ctr" fontAlgn="ctr"/>
                      <a:r>
                        <a:rPr lang="ja-JP" altLang="en-US" sz="110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en-US" altLang="ja-JP" sz="1100" b="0" i="0" u="none" strike="noStrike" dirty="0">
                          <a:solidFill>
                            <a:srgbClr val="262626"/>
                          </a:solidFill>
                          <a:effectLst/>
                          <a:latin typeface="Yu Gothic UI" panose="020B0500000000000000" pitchFamily="50" charset="-128"/>
                          <a:ea typeface="Yu Gothic UI" panose="020B0500000000000000" pitchFamily="50" charset="-128"/>
                        </a:rPr>
                        <a:t>1</a:t>
                      </a:r>
                      <a:r>
                        <a:rPr lang="ja-JP" altLang="en-US" sz="1100" b="0" i="0" u="none" strike="noStrike" dirty="0">
                          <a:solidFill>
                            <a:srgbClr val="262626"/>
                          </a:solidFill>
                          <a:effectLst/>
                          <a:latin typeface="Yu Gothic UI" panose="020B0500000000000000" pitchFamily="50" charset="-128"/>
                          <a:ea typeface="Yu Gothic UI" panose="020B0500000000000000" pitchFamily="50" charset="-128"/>
                        </a:rPr>
                        <a:t>年目</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100" b="0" i="0" u="none" strike="noStrike" dirty="0">
                          <a:solidFill>
                            <a:srgbClr val="262626"/>
                          </a:solidFill>
                          <a:effectLst/>
                          <a:latin typeface="Yu Gothic UI" panose="020B0500000000000000" pitchFamily="50" charset="-128"/>
                          <a:ea typeface="Yu Gothic UI" panose="020B0500000000000000" pitchFamily="50" charset="-128"/>
                        </a:rPr>
                        <a:t>2</a:t>
                      </a:r>
                      <a:r>
                        <a:rPr lang="ja-JP" altLang="en-US" sz="1100" b="0" i="0" u="none" strike="noStrike" dirty="0">
                          <a:solidFill>
                            <a:srgbClr val="262626"/>
                          </a:solidFill>
                          <a:effectLst/>
                          <a:latin typeface="Yu Gothic UI" panose="020B0500000000000000" pitchFamily="50" charset="-128"/>
                          <a:ea typeface="Yu Gothic UI" panose="020B0500000000000000" pitchFamily="50" charset="-128"/>
                        </a:rPr>
                        <a:t>年目</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100" b="0" i="0" u="none" strike="noStrike" dirty="0">
                          <a:solidFill>
                            <a:srgbClr val="262626"/>
                          </a:solidFill>
                          <a:effectLst/>
                          <a:latin typeface="Yu Gothic UI" panose="020B0500000000000000" pitchFamily="50" charset="-128"/>
                          <a:ea typeface="Yu Gothic UI" panose="020B0500000000000000" pitchFamily="50" charset="-128"/>
                        </a:rPr>
                        <a:t>3</a:t>
                      </a:r>
                      <a:r>
                        <a:rPr lang="ja-JP" altLang="en-US" sz="1100" b="0" i="0" u="none" strike="noStrike" dirty="0">
                          <a:solidFill>
                            <a:srgbClr val="262626"/>
                          </a:solidFill>
                          <a:effectLst/>
                          <a:latin typeface="Yu Gothic UI" panose="020B0500000000000000" pitchFamily="50" charset="-128"/>
                          <a:ea typeface="Yu Gothic UI" panose="020B0500000000000000" pitchFamily="50" charset="-128"/>
                        </a:rPr>
                        <a:t>年目</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100" b="0" i="0" u="none" strike="noStrike" dirty="0">
                          <a:solidFill>
                            <a:srgbClr val="262626"/>
                          </a:solidFill>
                          <a:effectLst/>
                          <a:latin typeface="Yu Gothic UI" panose="020B0500000000000000" pitchFamily="50" charset="-128"/>
                          <a:ea typeface="Yu Gothic UI" panose="020B0500000000000000" pitchFamily="50" charset="-128"/>
                        </a:rPr>
                        <a:t>4</a:t>
                      </a:r>
                      <a:r>
                        <a:rPr lang="ja-JP" altLang="en-US" sz="1100" b="0" i="0" u="none" strike="noStrike" dirty="0">
                          <a:solidFill>
                            <a:srgbClr val="262626"/>
                          </a:solidFill>
                          <a:effectLst/>
                          <a:latin typeface="Yu Gothic UI" panose="020B0500000000000000" pitchFamily="50" charset="-128"/>
                          <a:ea typeface="Yu Gothic UI" panose="020B0500000000000000" pitchFamily="50" charset="-128"/>
                        </a:rPr>
                        <a:t>年目</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100" b="0" i="0" u="none" strike="noStrike" dirty="0">
                          <a:solidFill>
                            <a:srgbClr val="262626"/>
                          </a:solidFill>
                          <a:effectLst/>
                          <a:latin typeface="Yu Gothic UI" panose="020B0500000000000000" pitchFamily="50" charset="-128"/>
                          <a:ea typeface="Yu Gothic UI" panose="020B0500000000000000" pitchFamily="50" charset="-128"/>
                        </a:rPr>
                        <a:t>5</a:t>
                      </a:r>
                      <a:r>
                        <a:rPr lang="ja-JP" altLang="en-US" sz="1100" b="0" i="0" u="none" strike="noStrike" dirty="0">
                          <a:solidFill>
                            <a:srgbClr val="262626"/>
                          </a:solidFill>
                          <a:effectLst/>
                          <a:latin typeface="Yu Gothic UI" panose="020B0500000000000000" pitchFamily="50" charset="-128"/>
                          <a:ea typeface="Yu Gothic UI" panose="020B0500000000000000" pitchFamily="50" charset="-128"/>
                        </a:rPr>
                        <a:t>年目</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100" b="0" i="0" u="none" strike="noStrike">
                          <a:solidFill>
                            <a:srgbClr val="262626"/>
                          </a:solidFill>
                          <a:effectLst/>
                          <a:latin typeface="Yu Gothic UI" panose="020B0500000000000000" pitchFamily="50" charset="-128"/>
                          <a:ea typeface="Yu Gothic UI" panose="020B05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1100" b="0" i="0" u="none" strike="noStrike" dirty="0">
                          <a:solidFill>
                            <a:srgbClr val="262626"/>
                          </a:solidFill>
                          <a:effectLst/>
                          <a:latin typeface="Yu Gothic UI" panose="020B0500000000000000" pitchFamily="50" charset="-128"/>
                          <a:ea typeface="Yu Gothic UI" panose="020B0500000000000000" pitchFamily="50" charset="-128"/>
                        </a:rPr>
                        <a:t>10</a:t>
                      </a:r>
                      <a:r>
                        <a:rPr lang="ja-JP" altLang="en-US" sz="1100" b="0" i="0" u="none" strike="noStrike" dirty="0">
                          <a:solidFill>
                            <a:srgbClr val="262626"/>
                          </a:solidFill>
                          <a:effectLst/>
                          <a:latin typeface="Yu Gothic UI" panose="020B0500000000000000" pitchFamily="50" charset="-128"/>
                          <a:ea typeface="Yu Gothic UI" panose="020B0500000000000000" pitchFamily="50" charset="-128"/>
                        </a:rPr>
                        <a:t>年目</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546964509"/>
                  </a:ext>
                </a:extLst>
              </a:tr>
              <a:tr h="346207">
                <a:tc>
                  <a:txBody>
                    <a:bodyPr/>
                    <a:lstStyle/>
                    <a:p>
                      <a:pPr algn="ctr" fontAlgn="ctr"/>
                      <a:r>
                        <a:rPr lang="ja-JP" altLang="en-US" sz="1100" b="1" i="0" u="none" strike="noStrike">
                          <a:solidFill>
                            <a:srgbClr val="FFFFFF"/>
                          </a:solidFill>
                          <a:effectLst/>
                          <a:latin typeface="Yu Gothic UI" panose="020B0500000000000000" pitchFamily="50" charset="-128"/>
                          <a:ea typeface="Yu Gothic UI" panose="020B0500000000000000" pitchFamily="50" charset="-128"/>
                        </a:rPr>
                        <a:t>収入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ctr" fontAlgn="ctr"/>
                      <a:r>
                        <a:rPr lang="en-US" sz="1100" b="1" i="0" u="none" strike="noStrike">
                          <a:solidFill>
                            <a:srgbClr val="FFFFFF"/>
                          </a:solidFill>
                          <a:effectLst/>
                          <a:latin typeface="Yu Gothic UI" panose="020B0500000000000000" pitchFamily="50" charset="-128"/>
                          <a:ea typeface="Yu Gothic UI" panose="020B0500000000000000" pitchFamily="50" charset="-128"/>
                        </a:rPr>
                        <a:t>xx</a:t>
                      </a:r>
                      <a:r>
                        <a:rPr lang="ja-JP" altLang="en-US" sz="1100" b="1" i="0" u="none" strike="noStrike">
                          <a:solidFill>
                            <a:srgbClr val="FFFFFF"/>
                          </a:solidFill>
                          <a:effectLst/>
                          <a:latin typeface="Yu Gothic UI" panose="020B0500000000000000" pitchFamily="50" charset="-128"/>
                          <a:ea typeface="Yu Gothic UI" panose="020B0500000000000000" pitchFamily="50" charset="-128"/>
                        </a:rPr>
                        <a:t>料</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r" fontAlgn="ctr"/>
                      <a:r>
                        <a:rPr lang="en-US" altLang="ja-JP" sz="1100" b="0" i="0" u="none" strike="noStrike" dirty="0" err="1">
                          <a:solidFill>
                            <a:srgbClr val="000000"/>
                          </a:solidFill>
                          <a:effectLst/>
                          <a:latin typeface="Yu Gothic UI" panose="020B0500000000000000" pitchFamily="50" charset="-128"/>
                          <a:ea typeface="Yu Gothic UI" panose="020B0500000000000000" pitchFamily="50" charset="-128"/>
                        </a:rPr>
                        <a:t>xxx,xxx</a:t>
                      </a:r>
                      <a:r>
                        <a:rPr lang="en-US" altLang="ja-JP" sz="1100" b="0" i="0" u="none" strike="noStrike" dirty="0">
                          <a:solidFill>
                            <a:srgbClr val="000000"/>
                          </a:solidFill>
                          <a:effectLst/>
                          <a:latin typeface="Yu Gothic UI" panose="020B0500000000000000" pitchFamily="50" charset="-128"/>
                          <a:ea typeface="Yu Gothic UI" panose="020B0500000000000000" pitchFamily="50" charset="-128"/>
                        </a:rPr>
                        <a:t> </a:t>
                      </a:r>
                      <a:endParaRPr lang="ja-JP" altLang="en-US" sz="1100" b="0" i="0" u="none" strike="noStrike" dirty="0">
                        <a:solidFill>
                          <a:srgbClr val="000000"/>
                        </a:solidFill>
                        <a:effectLst/>
                        <a:latin typeface="Yu Gothic UI" panose="020B0500000000000000" pitchFamily="50" charset="-128"/>
                        <a:ea typeface="Yu Gothic UI" panose="020B05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8">
                  <a:txBody>
                    <a:bodyPr/>
                    <a:lstStyle/>
                    <a:p>
                      <a:pPr algn="ct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826291343"/>
                  </a:ext>
                </a:extLst>
              </a:tr>
              <a:tr h="1967081">
                <a:tc gridSpan="2">
                  <a:txBody>
                    <a:bodyPr/>
                    <a:lstStyle/>
                    <a:p>
                      <a:pPr algn="ctr" fontAlgn="ctr"/>
                      <a:r>
                        <a:rPr lang="ja-JP" altLang="en-US" sz="1100" b="1" i="0" u="none" strike="noStrike" dirty="0">
                          <a:solidFill>
                            <a:srgbClr val="FFFFFF"/>
                          </a:solidFill>
                          <a:effectLst/>
                          <a:latin typeface="Yu Gothic UI" panose="020B0500000000000000" pitchFamily="50" charset="-128"/>
                          <a:ea typeface="Yu Gothic UI" panose="020B0500000000000000" pitchFamily="50" charset="-128"/>
                        </a:rPr>
                        <a:t>　</a:t>
                      </a:r>
                    </a:p>
                    <a:p>
                      <a:pPr algn="ctr" fontAlgn="ctr"/>
                      <a:r>
                        <a:rPr lang="ja-JP" altLang="en-US" sz="1100" b="1" i="0" u="none" strike="noStrike" dirty="0">
                          <a:solidFill>
                            <a:srgbClr val="FFFFFF"/>
                          </a:solidFill>
                          <a:effectLst/>
                          <a:latin typeface="Yu Gothic UI" panose="020B0500000000000000" pitchFamily="50" charset="-128"/>
                          <a:ea typeface="Yu Gothic UI" panose="020B0500000000000000" pitchFamily="50" charset="-128"/>
                        </a:rPr>
                        <a:t>算出根拠</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hMerge="1">
                  <a:txBody>
                    <a:bodyPr/>
                    <a:lstStyle/>
                    <a:p>
                      <a:pPr algn="ctr" fontAlgn="ctr"/>
                      <a:r>
                        <a:rPr lang="ja-JP" altLang="en-US" sz="1100" b="1" i="0" u="none" strike="noStrike" dirty="0">
                          <a:solidFill>
                            <a:srgbClr val="FFFFFF"/>
                          </a:solidFill>
                          <a:effectLst/>
                          <a:latin typeface="Yu Gothic UI" panose="020B0500000000000000" pitchFamily="50" charset="-128"/>
                          <a:ea typeface="Yu Gothic UI" panose="020B0500000000000000" pitchFamily="50" charset="-128"/>
                        </a:rPr>
                        <a:t>根拠</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r" fontAlgn="ctr"/>
                      <a:r>
                        <a:rPr lang="ja-JP" altLang="en-US" sz="1100" b="0" i="0" u="none" strike="noStrike" dirty="0">
                          <a:solidFill>
                            <a:srgbClr val="000000"/>
                          </a:solidFill>
                          <a:effectLst/>
                          <a:latin typeface="Yu Gothic UI" panose="020B0500000000000000" pitchFamily="50" charset="-128"/>
                          <a:ea typeface="Yu Gothic UI" panose="020B0500000000000000" pitchFamily="50" charset="-128"/>
                        </a:rPr>
                        <a:t>販売価格</a:t>
                      </a:r>
                      <a:endParaRPr lang="en-US" altLang="ja-JP" sz="1100" b="0" i="0" u="none" strike="noStrike" dirty="0">
                        <a:solidFill>
                          <a:srgbClr val="000000"/>
                        </a:solidFill>
                        <a:effectLst/>
                        <a:latin typeface="Yu Gothic UI" panose="020B0500000000000000" pitchFamily="50" charset="-128"/>
                        <a:ea typeface="Yu Gothic UI" panose="020B0500000000000000" pitchFamily="50" charset="-128"/>
                      </a:endParaRPr>
                    </a:p>
                    <a:p>
                      <a:pPr algn="r" fontAlgn="ctr"/>
                      <a:r>
                        <a:rPr lang="en-US" altLang="ja-JP" sz="1100" b="0" i="0" u="none" strike="noStrike" dirty="0">
                          <a:solidFill>
                            <a:srgbClr val="000000"/>
                          </a:solidFill>
                          <a:effectLst/>
                          <a:latin typeface="Yu Gothic UI" panose="020B0500000000000000" pitchFamily="50" charset="-128"/>
                          <a:ea typeface="Yu Gothic UI" panose="020B0500000000000000" pitchFamily="50" charset="-128"/>
                        </a:rPr>
                        <a:t>×</a:t>
                      </a:r>
                    </a:p>
                    <a:p>
                      <a:pPr algn="r" fontAlgn="ctr"/>
                      <a:r>
                        <a:rPr lang="ja-JP" altLang="en-US" sz="1100" b="0" i="0" u="none" strike="noStrike" dirty="0">
                          <a:solidFill>
                            <a:srgbClr val="000000"/>
                          </a:solidFill>
                          <a:effectLst/>
                          <a:latin typeface="Yu Gothic UI" panose="020B0500000000000000" pitchFamily="50" charset="-128"/>
                          <a:ea typeface="Yu Gothic UI" panose="020B0500000000000000" pitchFamily="50" charset="-128"/>
                        </a:rPr>
                        <a:t>ユーザー数</a:t>
                      </a:r>
                      <a:endParaRPr lang="en-US" altLang="ja-JP" sz="1100" b="0" i="0" u="none" strike="noStrike" dirty="0">
                        <a:solidFill>
                          <a:srgbClr val="000000"/>
                        </a:solidFill>
                        <a:effectLst/>
                        <a:latin typeface="Yu Gothic UI" panose="020B0500000000000000" pitchFamily="50" charset="-128"/>
                        <a:ea typeface="Yu Gothic UI" panose="020B0500000000000000" pitchFamily="50" charset="-128"/>
                      </a:endParaRPr>
                    </a:p>
                    <a:p>
                      <a:pPr algn="r" fontAlgn="ctr"/>
                      <a:r>
                        <a:rPr lang="en-US" altLang="ja-JP" sz="1100" b="0" i="0" u="none" strike="noStrike" dirty="0">
                          <a:solidFill>
                            <a:srgbClr val="000000"/>
                          </a:solidFill>
                          <a:effectLst/>
                          <a:latin typeface="Yu Gothic UI" panose="020B0500000000000000" pitchFamily="50" charset="-128"/>
                          <a:ea typeface="Yu Gothic UI" panose="020B0500000000000000" pitchFamily="50" charset="-128"/>
                        </a:rPr>
                        <a:t>×</a:t>
                      </a:r>
                    </a:p>
                    <a:p>
                      <a:pPr algn="r" fontAlgn="ctr"/>
                      <a:r>
                        <a:rPr lang="ja-JP" altLang="en-US" sz="1100" b="0" i="0" u="none" strike="noStrike" dirty="0">
                          <a:solidFill>
                            <a:srgbClr val="000000"/>
                          </a:solidFill>
                          <a:effectLst/>
                          <a:latin typeface="Yu Gothic UI" panose="020B0500000000000000" pitchFamily="50" charset="-128"/>
                          <a:ea typeface="Yu Gothic UI" panose="020B0500000000000000" pitchFamily="50" charset="-128"/>
                        </a:rPr>
                        <a:t>利用頻度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kumimoji="1" lang="ja-JP" altLang="en-US"/>
                    </a:p>
                  </a:txBody>
                  <a:tcPr/>
                </a:tc>
                <a:tc>
                  <a:txBody>
                    <a:bodyPr/>
                    <a:lstStyle/>
                    <a:p>
                      <a:pPr algn="l"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34290367"/>
                  </a:ext>
                </a:extLst>
              </a:tr>
              <a:tr h="346207">
                <a:tc rowSpan="5">
                  <a:txBody>
                    <a:bodyPr/>
                    <a:lstStyle/>
                    <a:p>
                      <a:pPr algn="ctr" fontAlgn="t"/>
                      <a:r>
                        <a:rPr lang="ja-JP" altLang="en-US" sz="1100" b="1" i="0" u="none" strike="noStrike">
                          <a:solidFill>
                            <a:srgbClr val="FFFFFF"/>
                          </a:solidFill>
                          <a:effectLst/>
                          <a:latin typeface="Yu Gothic UI" panose="020B0500000000000000" pitchFamily="50" charset="-128"/>
                          <a:ea typeface="Yu Gothic UI" panose="020B0500000000000000" pitchFamily="50" charset="-128"/>
                        </a:rPr>
                        <a:t>支出</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ctr" fontAlgn="ctr"/>
                      <a:r>
                        <a:rPr lang="en-US" sz="1100" b="1" i="0" u="none" strike="noStrike">
                          <a:solidFill>
                            <a:srgbClr val="FFFFFF"/>
                          </a:solidFill>
                          <a:effectLst/>
                          <a:latin typeface="Yu Gothic UI" panose="020B0500000000000000" pitchFamily="50" charset="-128"/>
                          <a:ea typeface="Yu Gothic UI" panose="020B0500000000000000" pitchFamily="50" charset="-128"/>
                        </a:rPr>
                        <a:t>xx</a:t>
                      </a:r>
                      <a:r>
                        <a:rPr lang="ja-JP" altLang="en-US" sz="1100" b="1" i="0" u="none" strike="noStrike">
                          <a:solidFill>
                            <a:srgbClr val="FFFFFF"/>
                          </a:solidFill>
                          <a:effectLst/>
                          <a:latin typeface="Yu Gothic UI" panose="020B0500000000000000" pitchFamily="50" charset="-128"/>
                          <a:ea typeface="Yu Gothic UI" panose="020B0500000000000000" pitchFamily="50" charset="-128"/>
                        </a:rPr>
                        <a:t>費</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r" fontAlgn="ctr"/>
                      <a:r>
                        <a:rPr lang="en-US" altLang="ja-JP" sz="1100" b="0" i="0" u="none" strike="noStrike" dirty="0">
                          <a:solidFill>
                            <a:srgbClr val="000000"/>
                          </a:solidFill>
                          <a:effectLst/>
                          <a:latin typeface="Yu Gothic UI" panose="020B0500000000000000" pitchFamily="50" charset="-128"/>
                          <a:ea typeface="Yu Gothic UI" panose="020B0500000000000000" pitchFamily="50" charset="-128"/>
                        </a:rPr>
                        <a:t>xxx</a:t>
                      </a:r>
                      <a:r>
                        <a:rPr lang="ja-JP" altLang="en-US" sz="110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kumimoji="1" lang="ja-JP" altLang="en-US"/>
                    </a:p>
                  </a:txBody>
                  <a:tcPr/>
                </a:tc>
                <a:tc>
                  <a:txBody>
                    <a:bodyPr/>
                    <a:lstStyle/>
                    <a:p>
                      <a:pPr algn="l"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591035809"/>
                  </a:ext>
                </a:extLst>
              </a:tr>
              <a:tr h="346207">
                <a:tc vMerge="1">
                  <a:txBody>
                    <a:bodyPr/>
                    <a:lstStyle/>
                    <a:p>
                      <a:endParaRPr kumimoji="1" lang="ja-JP" altLang="en-US"/>
                    </a:p>
                  </a:txBody>
                  <a:tcPr/>
                </a:tc>
                <a:tc>
                  <a:txBody>
                    <a:bodyPr/>
                    <a:lstStyle/>
                    <a:p>
                      <a:pPr algn="ctr" fontAlgn="ctr"/>
                      <a:r>
                        <a:rPr lang="en-US" sz="1100" b="1" i="0" u="none" strike="noStrike">
                          <a:solidFill>
                            <a:srgbClr val="FFFFFF"/>
                          </a:solidFill>
                          <a:effectLst/>
                          <a:latin typeface="Yu Gothic UI" panose="020B0500000000000000" pitchFamily="50" charset="-128"/>
                          <a:ea typeface="Yu Gothic UI" panose="020B0500000000000000" pitchFamily="50" charset="-128"/>
                        </a:rPr>
                        <a:t>xx</a:t>
                      </a:r>
                      <a:r>
                        <a:rPr lang="ja-JP" altLang="en-US" sz="1100" b="1" i="0" u="none" strike="noStrike">
                          <a:solidFill>
                            <a:srgbClr val="FFFFFF"/>
                          </a:solidFill>
                          <a:effectLst/>
                          <a:latin typeface="Yu Gothic UI" panose="020B0500000000000000" pitchFamily="50" charset="-128"/>
                          <a:ea typeface="Yu Gothic UI" panose="020B0500000000000000" pitchFamily="50" charset="-128"/>
                        </a:rPr>
                        <a:t>費</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r" fontAlgn="ctr"/>
                      <a:r>
                        <a:rPr lang="en-US" altLang="ja-JP" sz="1100" b="0" i="0" u="none" strike="noStrike" dirty="0">
                          <a:solidFill>
                            <a:srgbClr val="000000"/>
                          </a:solidFill>
                          <a:effectLst/>
                          <a:latin typeface="Yu Gothic UI" panose="020B0500000000000000" pitchFamily="50" charset="-128"/>
                          <a:ea typeface="Yu Gothic UI" panose="020B0500000000000000" pitchFamily="50" charset="-128"/>
                        </a:rPr>
                        <a:t>xxx</a:t>
                      </a:r>
                      <a:r>
                        <a:rPr lang="ja-JP" altLang="en-US" sz="110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kumimoji="1" lang="ja-JP" altLang="en-US"/>
                    </a:p>
                  </a:txBody>
                  <a:tcPr/>
                </a:tc>
                <a:tc>
                  <a:txBody>
                    <a:bodyPr/>
                    <a:lstStyle/>
                    <a:p>
                      <a:pPr algn="l"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73680547"/>
                  </a:ext>
                </a:extLst>
              </a:tr>
              <a:tr h="346207">
                <a:tc vMerge="1">
                  <a:txBody>
                    <a:bodyPr/>
                    <a:lstStyle/>
                    <a:p>
                      <a:endParaRPr kumimoji="1" lang="ja-JP" altLang="en-US"/>
                    </a:p>
                  </a:txBody>
                  <a:tcPr/>
                </a:tc>
                <a:tc>
                  <a:txBody>
                    <a:bodyPr/>
                    <a:lstStyle/>
                    <a:p>
                      <a:pPr algn="ctr" fontAlgn="ctr"/>
                      <a:r>
                        <a:rPr lang="en-US" sz="1100" b="1" i="0" u="none" strike="noStrike">
                          <a:solidFill>
                            <a:srgbClr val="FFFFFF"/>
                          </a:solidFill>
                          <a:effectLst/>
                          <a:latin typeface="Yu Gothic UI" panose="020B0500000000000000" pitchFamily="50" charset="-128"/>
                          <a:ea typeface="Yu Gothic UI" panose="020B0500000000000000" pitchFamily="50" charset="-128"/>
                        </a:rPr>
                        <a:t>xx</a:t>
                      </a:r>
                      <a:r>
                        <a:rPr lang="ja-JP" altLang="en-US" sz="1100" b="1" i="0" u="none" strike="noStrike">
                          <a:solidFill>
                            <a:srgbClr val="FFFFFF"/>
                          </a:solidFill>
                          <a:effectLst/>
                          <a:latin typeface="Yu Gothic UI" panose="020B0500000000000000" pitchFamily="50" charset="-128"/>
                          <a:ea typeface="Yu Gothic UI" panose="020B0500000000000000" pitchFamily="50" charset="-128"/>
                        </a:rPr>
                        <a:t>費</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r" fontAlgn="ctr"/>
                      <a:r>
                        <a:rPr lang="en-US" altLang="ja-JP" sz="1100" b="0" i="0" u="none" strike="noStrike" dirty="0">
                          <a:solidFill>
                            <a:srgbClr val="000000"/>
                          </a:solidFill>
                          <a:effectLst/>
                          <a:latin typeface="Yu Gothic UI" panose="020B0500000000000000" pitchFamily="50" charset="-128"/>
                          <a:ea typeface="Yu Gothic UI" panose="020B0500000000000000" pitchFamily="50" charset="-128"/>
                        </a:rPr>
                        <a:t>xxx</a:t>
                      </a:r>
                      <a:r>
                        <a:rPr lang="ja-JP" altLang="en-US" sz="110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kumimoji="1" lang="ja-JP" altLang="en-US"/>
                    </a:p>
                  </a:txBody>
                  <a:tcPr/>
                </a:tc>
                <a:tc>
                  <a:txBody>
                    <a:bodyPr/>
                    <a:lstStyle/>
                    <a:p>
                      <a:pPr algn="l"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89419829"/>
                  </a:ext>
                </a:extLst>
              </a:tr>
              <a:tr h="346207">
                <a:tc vMerge="1">
                  <a:txBody>
                    <a:bodyPr/>
                    <a:lstStyle/>
                    <a:p>
                      <a:endParaRPr kumimoji="1" lang="ja-JP" altLang="en-US"/>
                    </a:p>
                  </a:txBody>
                  <a:tcPr/>
                </a:tc>
                <a:tc>
                  <a:txBody>
                    <a:bodyPr/>
                    <a:lstStyle/>
                    <a:p>
                      <a:pPr algn="ctr" fontAlgn="ctr"/>
                      <a:r>
                        <a:rPr lang="en-US" sz="1100" b="1" i="0" u="none" strike="noStrike">
                          <a:solidFill>
                            <a:srgbClr val="FFFFFF"/>
                          </a:solidFill>
                          <a:effectLst/>
                          <a:latin typeface="Yu Gothic UI" panose="020B0500000000000000" pitchFamily="50" charset="-128"/>
                          <a:ea typeface="Yu Gothic UI" panose="020B0500000000000000" pitchFamily="50" charset="-128"/>
                        </a:rPr>
                        <a:t>xx</a:t>
                      </a:r>
                      <a:r>
                        <a:rPr lang="ja-JP" altLang="en-US" sz="1100" b="1" i="0" u="none" strike="noStrike">
                          <a:solidFill>
                            <a:srgbClr val="FFFFFF"/>
                          </a:solidFill>
                          <a:effectLst/>
                          <a:latin typeface="Yu Gothic UI" panose="020B0500000000000000" pitchFamily="50" charset="-128"/>
                          <a:ea typeface="Yu Gothic UI" panose="020B0500000000000000" pitchFamily="50" charset="-128"/>
                        </a:rPr>
                        <a:t>費</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r" fontAlgn="ctr"/>
                      <a:r>
                        <a:rPr lang="en-US" altLang="ja-JP" sz="1100" b="0" i="0" u="none" strike="noStrike" dirty="0">
                          <a:solidFill>
                            <a:srgbClr val="000000"/>
                          </a:solidFill>
                          <a:effectLst/>
                          <a:latin typeface="Yu Gothic UI" panose="020B0500000000000000" pitchFamily="50" charset="-128"/>
                          <a:ea typeface="Yu Gothic UI" panose="020B0500000000000000" pitchFamily="50" charset="-128"/>
                        </a:rPr>
                        <a:t>xxx</a:t>
                      </a:r>
                      <a:r>
                        <a:rPr lang="ja-JP" altLang="en-US" sz="110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kumimoji="1" lang="ja-JP" altLang="en-US"/>
                    </a:p>
                  </a:txBody>
                  <a:tcPr/>
                </a:tc>
                <a:tc>
                  <a:txBody>
                    <a:bodyPr/>
                    <a:lstStyle/>
                    <a:p>
                      <a:pPr algn="l"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82991138"/>
                  </a:ext>
                </a:extLst>
              </a:tr>
              <a:tr h="346207">
                <a:tc vMerge="1">
                  <a:txBody>
                    <a:bodyPr/>
                    <a:lstStyle/>
                    <a:p>
                      <a:endParaRPr kumimoji="1" lang="ja-JP" altLang="en-US"/>
                    </a:p>
                  </a:txBody>
                  <a:tcPr/>
                </a:tc>
                <a:tc>
                  <a:txBody>
                    <a:bodyPr/>
                    <a:lstStyle/>
                    <a:p>
                      <a:pPr algn="ctr" fontAlgn="ctr"/>
                      <a:r>
                        <a:rPr lang="en-US" sz="1100" b="1" i="0" u="none" strike="noStrike">
                          <a:solidFill>
                            <a:srgbClr val="FFFFFF"/>
                          </a:solidFill>
                          <a:effectLst/>
                          <a:latin typeface="Yu Gothic UI" panose="020B0500000000000000" pitchFamily="50" charset="-128"/>
                          <a:ea typeface="Yu Gothic UI" panose="020B0500000000000000" pitchFamily="50" charset="-128"/>
                        </a:rPr>
                        <a:t>xx</a:t>
                      </a:r>
                      <a:r>
                        <a:rPr lang="ja-JP" altLang="en-US" sz="1100" b="1" i="0" u="none" strike="noStrike">
                          <a:solidFill>
                            <a:srgbClr val="FFFFFF"/>
                          </a:solidFill>
                          <a:effectLst/>
                          <a:latin typeface="Yu Gothic UI" panose="020B0500000000000000" pitchFamily="50" charset="-128"/>
                          <a:ea typeface="Yu Gothic UI" panose="020B0500000000000000" pitchFamily="50" charset="-128"/>
                        </a:rPr>
                        <a:t>費</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r" fontAlgn="ctr"/>
                      <a:r>
                        <a:rPr lang="en-US" altLang="ja-JP" sz="1100" b="0" i="0" u="none" strike="noStrike" dirty="0">
                          <a:solidFill>
                            <a:srgbClr val="000000"/>
                          </a:solidFill>
                          <a:effectLst/>
                          <a:latin typeface="Yu Gothic UI" panose="020B0500000000000000" pitchFamily="50" charset="-128"/>
                          <a:ea typeface="Yu Gothic UI" panose="020B0500000000000000" pitchFamily="50" charset="-128"/>
                        </a:rPr>
                        <a:t>xxx</a:t>
                      </a:r>
                      <a:r>
                        <a:rPr lang="ja-JP" altLang="en-US" sz="110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kumimoji="1" lang="ja-JP" altLang="en-US"/>
                    </a:p>
                  </a:txBody>
                  <a:tcPr/>
                </a:tc>
                <a:tc>
                  <a:txBody>
                    <a:bodyPr/>
                    <a:lstStyle/>
                    <a:p>
                      <a:pPr algn="l" fontAlgn="ctr"/>
                      <a:r>
                        <a:rPr lang="ja-JP" altLang="en-US" sz="110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15535769"/>
                  </a:ext>
                </a:extLst>
              </a:tr>
              <a:tr h="346207">
                <a:tc gridSpan="2">
                  <a:txBody>
                    <a:bodyPr/>
                    <a:lstStyle/>
                    <a:p>
                      <a:pPr algn="ctr" fontAlgn="ctr"/>
                      <a:r>
                        <a:rPr lang="ja-JP" altLang="en-US" sz="1100" b="1" i="0" u="none" strike="noStrike" dirty="0">
                          <a:solidFill>
                            <a:srgbClr val="FFFFFF"/>
                          </a:solidFill>
                          <a:effectLst/>
                          <a:latin typeface="Yu Gothic UI" panose="020B0500000000000000" pitchFamily="50" charset="-128"/>
                          <a:ea typeface="Yu Gothic UI" panose="020B0500000000000000" pitchFamily="50" charset="-128"/>
                        </a:rPr>
                        <a:t>利益</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hMerge="1">
                  <a:txBody>
                    <a:bodyPr/>
                    <a:lstStyle/>
                    <a:p>
                      <a:endParaRPr kumimoji="1" lang="ja-JP" altLang="en-US"/>
                    </a:p>
                  </a:txBody>
                  <a:tcPr/>
                </a:tc>
                <a:tc>
                  <a:txBody>
                    <a:bodyPr/>
                    <a:lstStyle/>
                    <a:p>
                      <a:pPr algn="r" fontAlgn="ctr"/>
                      <a:r>
                        <a:rPr lang="en-US" altLang="ja-JP" sz="1100" b="0" i="0" u="none" strike="noStrike" dirty="0" err="1">
                          <a:solidFill>
                            <a:srgbClr val="000000"/>
                          </a:solidFill>
                          <a:effectLst/>
                          <a:latin typeface="Yu Gothic UI" panose="020B0500000000000000" pitchFamily="50" charset="-128"/>
                          <a:ea typeface="Yu Gothic UI" panose="020B0500000000000000" pitchFamily="50" charset="-128"/>
                        </a:rPr>
                        <a:t>xxxx</a:t>
                      </a:r>
                      <a:r>
                        <a:rPr lang="ja-JP" altLang="en-US" sz="110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ja-JP" altLang="en-US" sz="110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kumimoji="1" lang="ja-JP" altLang="en-US"/>
                    </a:p>
                  </a:txBody>
                  <a:tcPr/>
                </a:tc>
                <a:tc>
                  <a:txBody>
                    <a:bodyPr/>
                    <a:lstStyle/>
                    <a:p>
                      <a:pPr algn="l" fontAlgn="ctr"/>
                      <a:r>
                        <a:rPr lang="ja-JP" altLang="en-US" sz="1100" b="0" i="0" u="none" strike="noStrike" dirty="0">
                          <a:solidFill>
                            <a:srgbClr val="000000"/>
                          </a:solidFill>
                          <a:effectLst/>
                          <a:latin typeface="Yu Gothic UI" panose="020B0500000000000000" pitchFamily="50" charset="-128"/>
                          <a:ea typeface="Yu Gothic UI" panose="020B05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87724782"/>
                  </a:ext>
                </a:extLst>
              </a:tr>
            </a:tbl>
          </a:graphicData>
        </a:graphic>
      </p:graphicFrame>
      <p:sp>
        <p:nvSpPr>
          <p:cNvPr id="10" name="フッター プレースホルダー 1">
            <a:extLst>
              <a:ext uri="{FF2B5EF4-FFF2-40B4-BE49-F238E27FC236}">
                <a16:creationId xmlns:a16="http://schemas.microsoft.com/office/drawing/2014/main" id="{D5FE1769-AD5B-8BD9-A3AE-03D84F07D39D}"/>
              </a:ext>
            </a:extLst>
          </p:cNvPr>
          <p:cNvSpPr>
            <a:spLocks noGrp="1"/>
          </p:cNvSpPr>
          <p:nvPr>
            <p:ph type="ftr" sz="quarter" idx="3"/>
          </p:nvPr>
        </p:nvSpPr>
        <p:spPr>
          <a:xfrm>
            <a:off x="416999" y="6588000"/>
            <a:ext cx="4068000" cy="169200"/>
          </a:xfrm>
        </p:spPr>
        <p:txBody>
          <a:bodyPr/>
          <a:lstStyle/>
          <a:p>
            <a:pPr fontAlgn="auto">
              <a:spcBef>
                <a:spcPts val="0"/>
              </a:spcBef>
              <a:spcAft>
                <a:spcPts val="0"/>
              </a:spcAft>
            </a:pPr>
            <a:r>
              <a:rPr kumimoji="1" lang="ja-JP" altLang="en-US" dirty="0"/>
              <a:t>革新事業創造戦略会議　審査用</a:t>
            </a:r>
            <a:endParaRPr kumimoji="1" lang="en-GB" altLang="en-GB" dirty="0"/>
          </a:p>
        </p:txBody>
      </p:sp>
      <p:sp>
        <p:nvSpPr>
          <p:cNvPr id="8" name="正方形/長方形 7">
            <a:extLst>
              <a:ext uri="{FF2B5EF4-FFF2-40B4-BE49-F238E27FC236}">
                <a16:creationId xmlns:a16="http://schemas.microsoft.com/office/drawing/2014/main" id="{9143C41A-EDAC-F311-2D47-3B0FABA46CFE}"/>
              </a:ext>
            </a:extLst>
          </p:cNvPr>
          <p:cNvSpPr/>
          <p:nvPr/>
        </p:nvSpPr>
        <p:spPr bwMode="gray">
          <a:xfrm>
            <a:off x="5502045" y="5029998"/>
            <a:ext cx="4063253" cy="1201897"/>
          </a:xfrm>
          <a:prstGeom prst="rect">
            <a:avLst/>
          </a:prstGeom>
          <a:solidFill>
            <a:schemeClr val="bg1"/>
          </a:solidFill>
          <a:ln w="12700" algn="ctr">
            <a:solidFill>
              <a:schemeClr val="accent1"/>
            </a:solidFill>
            <a:miter lim="800000"/>
            <a:headEnd/>
            <a:tailEnd/>
          </a:ln>
        </p:spPr>
        <p:txBody>
          <a:bodyPr rot="0" spcFirstLastPara="0" vertOverflow="overflow" horzOverflow="overflow" vert="horz" wrap="square" lIns="36000" tIns="0" rIns="36000" bIns="0" numCol="1" spcCol="0" rtlCol="0" fromWordArt="0" anchor="ctr" anchorCtr="0" forceAA="0" compatLnSpc="1">
            <a:prstTxWarp prst="textNoShape">
              <a:avLst/>
            </a:prstTxWarp>
            <a:no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i="0" u="none" strike="noStrike" kern="1200" cap="none" spc="0" normalizeH="0" baseline="0" noProof="0" dirty="0">
                <a:ln>
                  <a:noFill/>
                </a:ln>
                <a:solidFill>
                  <a:schemeClr val="accent1"/>
                </a:solidFill>
                <a:effectLst/>
                <a:uLnTx/>
                <a:uFillTx/>
                <a:latin typeface="+mn-lt"/>
                <a:ea typeface="+mn-ea"/>
                <a:cs typeface="+mn-cs"/>
              </a:rPr>
              <a:t>【</a:t>
            </a:r>
            <a:r>
              <a:rPr kumimoji="1" lang="ja-JP" altLang="en-US" sz="1200" i="0" u="none" strike="noStrike" kern="1200" cap="none" spc="0" normalizeH="0" baseline="0" noProof="0" dirty="0">
                <a:ln>
                  <a:noFill/>
                </a:ln>
                <a:solidFill>
                  <a:schemeClr val="accent1"/>
                </a:solidFill>
                <a:effectLst/>
                <a:uLnTx/>
                <a:uFillTx/>
                <a:latin typeface="+mn-lt"/>
                <a:ea typeface="+mn-ea"/>
                <a:cs typeface="+mn-cs"/>
              </a:rPr>
              <a:t>記載する際の</a:t>
            </a:r>
            <a:r>
              <a:rPr kumimoji="1" lang="ja-JP" altLang="en-US" sz="1200" dirty="0">
                <a:solidFill>
                  <a:schemeClr val="accent1"/>
                </a:solidFill>
                <a:latin typeface="+mn-lt"/>
                <a:cs typeface="+mn-cs"/>
              </a:rPr>
              <a:t>ポイント</a:t>
            </a:r>
            <a:r>
              <a:rPr kumimoji="1" lang="en-US" altLang="ja-JP" sz="1200" i="0" u="none" strike="noStrike" kern="1200" cap="none" spc="0" normalizeH="0" baseline="0" noProof="0" dirty="0">
                <a:ln>
                  <a:noFill/>
                </a:ln>
                <a:solidFill>
                  <a:schemeClr val="accent1"/>
                </a:solidFill>
                <a:effectLst/>
                <a:uLnTx/>
                <a:uFillTx/>
                <a:latin typeface="+mn-lt"/>
                <a:ea typeface="+mn-ea"/>
                <a:cs typeface="+mn-cs"/>
              </a:rPr>
              <a:t>】 </a:t>
            </a:r>
            <a:endParaRPr kumimoji="1" lang="en-US" altLang="ja-JP" sz="1200" dirty="0">
              <a:solidFill>
                <a:schemeClr val="accent1"/>
              </a:solidFill>
              <a:latin typeface="+mn-lt"/>
              <a:cs typeface="+mn-cs"/>
            </a:endParaRPr>
          </a:p>
          <a:p>
            <a:pPr marL="171450" marR="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dirty="0">
                <a:solidFill>
                  <a:schemeClr val="accent1"/>
                </a:solidFill>
                <a:latin typeface="+mn-lt"/>
                <a:cs typeface="+mn-cs"/>
              </a:rPr>
              <a:t>経済的な自立性が備わっているか。</a:t>
            </a:r>
            <a:endParaRPr kumimoji="1" lang="en-US" altLang="ja-JP" sz="1200" dirty="0">
              <a:solidFill>
                <a:schemeClr val="accent1"/>
              </a:solidFill>
              <a:latin typeface="+mn-lt"/>
              <a:cs typeface="+mn-cs"/>
            </a:endParaRPr>
          </a:p>
          <a:p>
            <a:pPr marL="171450" marR="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dirty="0">
                <a:solidFill>
                  <a:schemeClr val="accent1"/>
                </a:solidFill>
                <a:latin typeface="+mn-lt"/>
                <a:cs typeface="+mn-cs"/>
              </a:rPr>
              <a:t>公共の歳出削減につながるか。</a:t>
            </a:r>
            <a:endParaRPr kumimoji="1" lang="en-US" altLang="ja-JP" sz="1200" dirty="0">
              <a:solidFill>
                <a:schemeClr val="accent1"/>
              </a:solidFill>
              <a:latin typeface="+mn-lt"/>
              <a:cs typeface="+mn-cs"/>
            </a:endParaRPr>
          </a:p>
          <a:p>
            <a:pPr marL="171450" marR="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dirty="0">
                <a:solidFill>
                  <a:schemeClr val="accent1"/>
                </a:solidFill>
                <a:latin typeface="+mn-lt"/>
                <a:cs typeface="+mn-cs"/>
              </a:rPr>
              <a:t>収入（ユーザー数、提供価値（価格）、利用頻度、継続性）や支出（固定費・変動費）は明確かつ適切か。</a:t>
            </a:r>
            <a:endParaRPr kumimoji="1" lang="en-US" altLang="ja-JP" sz="1200" dirty="0">
              <a:solidFill>
                <a:schemeClr val="accent1"/>
              </a:solidFill>
              <a:latin typeface="+mn-lt"/>
              <a:cs typeface="+mn-cs"/>
            </a:endParaRPr>
          </a:p>
        </p:txBody>
      </p:sp>
    </p:spTree>
    <p:extLst>
      <p:ext uri="{BB962C8B-B14F-4D97-AF65-F5344CB8AC3E}">
        <p14:creationId xmlns:p14="http://schemas.microsoft.com/office/powerpoint/2010/main" val="27644149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18995DDC-F7B3-5EB6-92DF-2C1EC9CB7868}"/>
              </a:ext>
            </a:extLst>
          </p:cNvPr>
          <p:cNvSpPr>
            <a:spLocks noGrp="1"/>
          </p:cNvSpPr>
          <p:nvPr>
            <p:ph type="title"/>
          </p:nvPr>
        </p:nvSpPr>
        <p:spPr/>
        <p:txBody>
          <a:bodyPr/>
          <a:lstStyle/>
          <a:p>
            <a:r>
              <a:rPr lang="en-US" altLang="ja-JP" dirty="0">
                <a:latin typeface="+mn-ea"/>
                <a:ea typeface="+mn-ea"/>
              </a:rPr>
              <a:t>5-1 </a:t>
            </a:r>
            <a:r>
              <a:rPr lang="ja-JP" altLang="en-US" dirty="0">
                <a:latin typeface="+mn-ea"/>
                <a:ea typeface="+mn-ea"/>
              </a:rPr>
              <a:t>革新性・優位性</a:t>
            </a:r>
            <a:r>
              <a:rPr lang="en-US" altLang="ja-JP" dirty="0">
                <a:latin typeface="+mn-ea"/>
                <a:ea typeface="+mn-ea"/>
              </a:rPr>
              <a:t> </a:t>
            </a:r>
            <a:endParaRPr lang="ja-JP" altLang="en-US" dirty="0">
              <a:latin typeface="+mn-ea"/>
              <a:ea typeface="+mn-ea"/>
            </a:endParaRPr>
          </a:p>
        </p:txBody>
      </p:sp>
      <p:sp>
        <p:nvSpPr>
          <p:cNvPr id="4" name="正方形/長方形 3">
            <a:extLst>
              <a:ext uri="{FF2B5EF4-FFF2-40B4-BE49-F238E27FC236}">
                <a16:creationId xmlns:a16="http://schemas.microsoft.com/office/drawing/2014/main" id="{6E1A01C3-CAF2-3747-35D5-9E75F37BB102}"/>
              </a:ext>
            </a:extLst>
          </p:cNvPr>
          <p:cNvSpPr/>
          <p:nvPr/>
        </p:nvSpPr>
        <p:spPr bwMode="gray">
          <a:xfrm>
            <a:off x="266699" y="52388"/>
            <a:ext cx="2324101" cy="363269"/>
          </a:xfrm>
          <a:prstGeom prst="rect">
            <a:avLst/>
          </a:prstGeom>
          <a:gradFill flip="none" rotWithShape="1">
            <a:gsLst>
              <a:gs pos="0">
                <a:schemeClr val="accent5"/>
              </a:gs>
              <a:gs pos="25000">
                <a:schemeClr val="accent4"/>
              </a:gs>
              <a:gs pos="75000">
                <a:schemeClr val="accent4"/>
              </a:gs>
              <a:gs pos="100000">
                <a:schemeClr val="accent3"/>
              </a:gs>
            </a:gsLst>
            <a:lin ang="0" scaled="1"/>
            <a:tileRect/>
          </a:gradFill>
          <a:ln w="12700"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rPr>
              <a:t>5. </a:t>
            </a:r>
            <a:r>
              <a:rPr kumimoji="1" lang="ja-JP" altLang="en-US" sz="1200" b="1" i="0" u="none" strike="noStrike" kern="1200" cap="none" spc="0" normalizeH="0" baseline="0" noProof="0" dirty="0">
                <a:ln>
                  <a:noFill/>
                </a:ln>
                <a:solidFill>
                  <a:schemeClr val="bg1"/>
                </a:solidFill>
                <a:effectLst/>
                <a:uLnTx/>
                <a:uFillTx/>
                <a:latin typeface="Yu Gothic UI" panose="020B0500000000000000" pitchFamily="50" charset="-128"/>
                <a:ea typeface="Yu Gothic UI" panose="020B0500000000000000" pitchFamily="50" charset="-128"/>
                <a:cs typeface="+mn-cs"/>
              </a:rPr>
              <a:t>革新性と成果</a:t>
            </a:r>
          </a:p>
        </p:txBody>
      </p:sp>
      <p:sp>
        <p:nvSpPr>
          <p:cNvPr id="7" name="タイトル 4">
            <a:extLst>
              <a:ext uri="{FF2B5EF4-FFF2-40B4-BE49-F238E27FC236}">
                <a16:creationId xmlns:a16="http://schemas.microsoft.com/office/drawing/2014/main" id="{3A1AEBFF-28B2-66CB-5ED3-0C94E5DFA3F6}"/>
              </a:ext>
            </a:extLst>
          </p:cNvPr>
          <p:cNvSpPr txBox="1">
            <a:spLocks/>
          </p:cNvSpPr>
          <p:nvPr/>
        </p:nvSpPr>
        <p:spPr bwMode="gray">
          <a:xfrm>
            <a:off x="7216588" y="449003"/>
            <a:ext cx="2422713" cy="363269"/>
          </a:xfrm>
          <a:prstGeom prst="rect">
            <a:avLst/>
          </a:prstGeom>
        </p:spPr>
        <p:txBody>
          <a:bodyPr vert="horz" lIns="0" tIns="0" rIns="0" bIns="0" rtlCol="0" anchor="ctr" anchorCtr="0">
            <a:noAutofit/>
          </a:bodyPr>
          <a:lst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a:lstStyle>
          <a:p>
            <a:pPr algn="r" fontAlgn="auto">
              <a:spcAft>
                <a:spcPts val="0"/>
              </a:spcAft>
            </a:pPr>
            <a:r>
              <a:rPr lang="ja-JP" altLang="en-US" sz="1200" dirty="0">
                <a:solidFill>
                  <a:schemeClr val="tx1">
                    <a:lumMod val="85000"/>
                    <a:lumOff val="15000"/>
                  </a:schemeClr>
                </a:solidFill>
              </a:rPr>
              <a:t>主な審査ポイント：革新性・インパクト</a:t>
            </a:r>
          </a:p>
        </p:txBody>
      </p:sp>
      <p:sp>
        <p:nvSpPr>
          <p:cNvPr id="52" name="テキスト ボックス 51">
            <a:extLst>
              <a:ext uri="{FF2B5EF4-FFF2-40B4-BE49-F238E27FC236}">
                <a16:creationId xmlns:a16="http://schemas.microsoft.com/office/drawing/2014/main" id="{A6A50E85-EEA3-A403-8528-88B0C9C6AE64}"/>
              </a:ext>
            </a:extLst>
          </p:cNvPr>
          <p:cNvSpPr txBox="1"/>
          <p:nvPr/>
        </p:nvSpPr>
        <p:spPr bwMode="gray">
          <a:xfrm>
            <a:off x="416999" y="982693"/>
            <a:ext cx="5373266" cy="246221"/>
          </a:xfrm>
          <a:prstGeom prst="rect">
            <a:avLst/>
          </a:prstGeom>
          <a:noFill/>
        </p:spPr>
        <p:txBody>
          <a:bodyPr wrap="none" lIns="0" tIns="0" rIns="0" bIns="0" rtlCol="0">
            <a:sp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600" b="0" i="0" u="none" strike="noStrike" kern="1200" cap="none" spc="0" normalizeH="0" baseline="0" noProof="0" dirty="0">
                <a:ln>
                  <a:noFill/>
                </a:ln>
                <a:solidFill>
                  <a:schemeClr val="tx1">
                    <a:lumMod val="85000"/>
                    <a:lumOff val="15000"/>
                  </a:schemeClr>
                </a:solidFill>
                <a:effectLst/>
                <a:uLnTx/>
                <a:uFillTx/>
                <a:latin typeface="+mn-lt"/>
                <a:ea typeface="+mn-ea"/>
                <a:cs typeface="+mn-cs"/>
              </a:rPr>
              <a:t>キーメッセージ（本スライドで一番伝えたいこと）を入力してください。</a:t>
            </a:r>
          </a:p>
        </p:txBody>
      </p:sp>
      <p:sp>
        <p:nvSpPr>
          <p:cNvPr id="5" name="正方形/長方形 4">
            <a:extLst>
              <a:ext uri="{FF2B5EF4-FFF2-40B4-BE49-F238E27FC236}">
                <a16:creationId xmlns:a16="http://schemas.microsoft.com/office/drawing/2014/main" id="{305A8131-A966-5C74-CD3A-98FA89C703EB}"/>
              </a:ext>
            </a:extLst>
          </p:cNvPr>
          <p:cNvSpPr/>
          <p:nvPr/>
        </p:nvSpPr>
        <p:spPr bwMode="gray">
          <a:xfrm>
            <a:off x="416999" y="2989518"/>
            <a:ext cx="6225101" cy="1184594"/>
          </a:xfrm>
          <a:prstGeom prst="rect">
            <a:avLst/>
          </a:prstGeom>
          <a:solidFill>
            <a:schemeClr val="bg1"/>
          </a:solidFill>
          <a:ln w="12700" algn="ctr">
            <a:solidFill>
              <a:schemeClr val="accent1"/>
            </a:solidFill>
            <a:miter lim="800000"/>
            <a:headEnd/>
            <a:tailEnd/>
          </a:ln>
        </p:spPr>
        <p:txBody>
          <a:bodyPr rot="0" spcFirstLastPara="0" vertOverflow="overflow" horzOverflow="overflow" vert="horz" wrap="square" lIns="36000" tIns="0" rIns="36000" bIns="0" numCol="1" spcCol="0" rtlCol="0" fromWordArt="0" anchor="ctr" anchorCtr="0" forceAA="0" compatLnSpc="1">
            <a:prstTxWarp prst="textNoShape">
              <a:avLst/>
            </a:prstTxWarp>
            <a:noAutofit/>
          </a:bodyPr>
          <a:lstStyle/>
          <a:p>
            <a: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i="0" u="none" strike="noStrike" kern="1200" cap="none" spc="0" normalizeH="0" baseline="0" noProof="0" dirty="0">
                <a:ln>
                  <a:noFill/>
                </a:ln>
                <a:solidFill>
                  <a:schemeClr val="accent1"/>
                </a:solidFill>
                <a:effectLst/>
                <a:uLnTx/>
                <a:uFillTx/>
                <a:latin typeface="+mn-lt"/>
                <a:ea typeface="+mn-ea"/>
                <a:cs typeface="+mn-cs"/>
              </a:rPr>
              <a:t>【</a:t>
            </a:r>
            <a:r>
              <a:rPr kumimoji="1" lang="ja-JP" altLang="en-US" sz="1200" i="0" u="none" strike="noStrike" kern="1200" cap="none" spc="0" normalizeH="0" baseline="0" noProof="0" dirty="0">
                <a:ln>
                  <a:noFill/>
                </a:ln>
                <a:solidFill>
                  <a:schemeClr val="accent1"/>
                </a:solidFill>
                <a:effectLst/>
                <a:uLnTx/>
                <a:uFillTx/>
                <a:latin typeface="+mn-lt"/>
                <a:ea typeface="+mn-ea"/>
                <a:cs typeface="+mn-cs"/>
              </a:rPr>
              <a:t>記載する際の</a:t>
            </a:r>
            <a:r>
              <a:rPr kumimoji="1" lang="ja-JP" altLang="en-US" sz="1200" dirty="0">
                <a:solidFill>
                  <a:schemeClr val="accent1"/>
                </a:solidFill>
                <a:latin typeface="+mn-lt"/>
                <a:cs typeface="+mn-cs"/>
              </a:rPr>
              <a:t>ポイント</a:t>
            </a:r>
            <a:r>
              <a:rPr kumimoji="1" lang="en-US" altLang="ja-JP" sz="1200" i="0" u="none" strike="noStrike" kern="1200" cap="none" spc="0" normalizeH="0" baseline="0" noProof="0" dirty="0">
                <a:ln>
                  <a:noFill/>
                </a:ln>
                <a:solidFill>
                  <a:schemeClr val="accent1"/>
                </a:solidFill>
                <a:effectLst/>
                <a:uLnTx/>
                <a:uFillTx/>
                <a:latin typeface="+mn-lt"/>
                <a:ea typeface="+mn-ea"/>
                <a:cs typeface="+mn-cs"/>
              </a:rPr>
              <a:t>】 </a:t>
            </a:r>
            <a:endParaRPr kumimoji="1" lang="en-US" altLang="ja-JP" sz="1200" dirty="0">
              <a:solidFill>
                <a:schemeClr val="accent1"/>
              </a:solidFill>
              <a:latin typeface="+mn-lt"/>
              <a:cs typeface="+mn-cs"/>
            </a:endParaRPr>
          </a:p>
          <a:p>
            <a:pPr marL="171450" marR="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dirty="0">
                <a:solidFill>
                  <a:schemeClr val="accent1"/>
                </a:solidFill>
                <a:latin typeface="+mn-lt"/>
                <a:cs typeface="+mn-cs"/>
              </a:rPr>
              <a:t>全国初、都道府県初など新規性や独自性があるか。</a:t>
            </a:r>
            <a:endParaRPr kumimoji="1" lang="en-US" altLang="ja-JP" sz="1200" dirty="0">
              <a:solidFill>
                <a:schemeClr val="accent1"/>
              </a:solidFill>
              <a:latin typeface="+mn-lt"/>
              <a:cs typeface="+mn-cs"/>
            </a:endParaRPr>
          </a:p>
          <a:p>
            <a:pPr marL="171450" marR="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dirty="0">
                <a:solidFill>
                  <a:schemeClr val="accent1"/>
                </a:solidFill>
                <a:latin typeface="+mn-lt"/>
                <a:cs typeface="+mn-cs"/>
              </a:rPr>
              <a:t>排他的優位性があるか（他者にない技術を活用した製品・サービスを提供する内容となっているか）</a:t>
            </a:r>
            <a:endParaRPr kumimoji="1" lang="en-US" altLang="ja-JP" sz="1200" dirty="0">
              <a:solidFill>
                <a:schemeClr val="accent1"/>
              </a:solidFill>
              <a:latin typeface="+mn-lt"/>
              <a:cs typeface="+mn-cs"/>
            </a:endParaRPr>
          </a:p>
          <a:p>
            <a:pPr marL="171450" marR="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dirty="0">
                <a:solidFill>
                  <a:schemeClr val="accent1"/>
                </a:solidFill>
                <a:latin typeface="+mn-lt"/>
                <a:cs typeface="+mn-cs"/>
              </a:rPr>
              <a:t>競合分析がされているか、差別化のポイントが明確になっているか。</a:t>
            </a:r>
            <a:endParaRPr kumimoji="1" lang="en-US" altLang="ja-JP" sz="1200" dirty="0">
              <a:solidFill>
                <a:schemeClr val="accent1"/>
              </a:solidFill>
              <a:latin typeface="+mn-lt"/>
              <a:cs typeface="+mn-cs"/>
            </a:endParaRPr>
          </a:p>
          <a:p>
            <a:pPr marL="171450" marR="0" indent="-171450" algn="l" defTabSz="990564" rtl="0" eaLnBrk="1" fontAlgn="auto" latinLnBrk="0" hangingPunct="1">
              <a:lnSpc>
                <a:spcPct val="100000"/>
              </a:lnSpc>
              <a:spcBef>
                <a:spcPts val="0"/>
              </a:spcBef>
              <a:spcAft>
                <a:spcPts val="0"/>
              </a:spcAft>
              <a:buClrTx/>
              <a:buSzPct val="100000"/>
              <a:buFont typeface="Arial" panose="020B0604020202020204" pitchFamily="34" charset="0"/>
              <a:buChar char="•"/>
              <a:tabLst/>
            </a:pPr>
            <a:r>
              <a:rPr kumimoji="1" lang="ja-JP" altLang="en-US" sz="1200" dirty="0">
                <a:solidFill>
                  <a:schemeClr val="accent1"/>
                </a:solidFill>
                <a:latin typeface="+mn-lt"/>
                <a:cs typeface="+mn-cs"/>
              </a:rPr>
              <a:t>愛知県の強み（産業・イベント・団体等）を活用して地域の活性化を図っているか。</a:t>
            </a:r>
            <a:endParaRPr kumimoji="1" lang="en-US" altLang="ja-JP" sz="1200" dirty="0">
              <a:solidFill>
                <a:schemeClr val="accent1"/>
              </a:solidFill>
              <a:latin typeface="+mn-lt"/>
              <a:cs typeface="+mn-cs"/>
            </a:endParaRPr>
          </a:p>
        </p:txBody>
      </p:sp>
      <p:sp>
        <p:nvSpPr>
          <p:cNvPr id="8" name="テキスト ボックス 7">
            <a:extLst>
              <a:ext uri="{FF2B5EF4-FFF2-40B4-BE49-F238E27FC236}">
                <a16:creationId xmlns:a16="http://schemas.microsoft.com/office/drawing/2014/main" id="{F43FE0F3-5516-C5B1-61BD-8ABBA51F7C59}"/>
              </a:ext>
            </a:extLst>
          </p:cNvPr>
          <p:cNvSpPr txBox="1"/>
          <p:nvPr/>
        </p:nvSpPr>
        <p:spPr bwMode="gray">
          <a:xfrm>
            <a:off x="416999" y="1327525"/>
            <a:ext cx="9372602" cy="1661993"/>
          </a:xfrm>
          <a:prstGeom prst="rect">
            <a:avLst/>
          </a:prstGeom>
          <a:noFill/>
        </p:spPr>
        <p:txBody>
          <a:bodyPr wrap="square" lIns="0" tIns="0" rIns="0" bIns="0" rtlCol="0">
            <a:spAutoFit/>
          </a:bodyPr>
          <a:lstStyle/>
          <a:p>
            <a:pPr marR="0" algn="l" defTabSz="990564" rtl="0" eaLnBrk="1" fontAlgn="auto" latinLnBrk="0" hangingPunct="1">
              <a:lnSpc>
                <a:spcPct val="100000"/>
              </a:lnSpc>
              <a:spcBef>
                <a:spcPts val="0"/>
              </a:spcBef>
              <a:spcAft>
                <a:spcPts val="0"/>
              </a:spcAft>
              <a:buClrTx/>
              <a:buSzPct val="100000"/>
              <a:tabLst/>
            </a:pPr>
            <a:r>
              <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rPr>
              <a:t>【</a:t>
            </a: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記載事項</a:t>
            </a:r>
            <a:r>
              <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rPr>
              <a:t>】</a:t>
            </a: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アイディアの新規性・優位性について具体的に記載してください。 </a:t>
            </a: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革新性</a:t>
            </a: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dirty="0">
                <a:solidFill>
                  <a:schemeClr val="tx1">
                    <a:lumMod val="85000"/>
                    <a:lumOff val="15000"/>
                  </a:schemeClr>
                </a:solidFill>
                <a:latin typeface="+mn-ea"/>
                <a:cs typeface="+mn-cs"/>
              </a:rPr>
              <a:t>プロダクト・サービスの内容や仕様</a:t>
            </a:r>
            <a:endParaRPr kumimoji="1" lang="en-US" altLang="ja-JP" sz="1200" dirty="0">
              <a:solidFill>
                <a:schemeClr val="tx1">
                  <a:lumMod val="85000"/>
                  <a:lumOff val="15000"/>
                </a:schemeClr>
              </a:solidFill>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dirty="0">
                <a:solidFill>
                  <a:schemeClr val="tx1">
                    <a:lumMod val="85000"/>
                    <a:lumOff val="15000"/>
                  </a:schemeClr>
                </a:solidFill>
                <a:latin typeface="+mn-ea"/>
                <a:cs typeface="+mn-cs"/>
              </a:rPr>
              <a:t>活用する技術</a:t>
            </a:r>
            <a:endParaRPr kumimoji="1" lang="en-US" altLang="ja-JP" sz="1200" dirty="0">
              <a:solidFill>
                <a:schemeClr val="tx1">
                  <a:lumMod val="85000"/>
                  <a:lumOff val="15000"/>
                </a:schemeClr>
              </a:solidFill>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dirty="0">
                <a:solidFill>
                  <a:schemeClr val="tx1">
                    <a:lumMod val="85000"/>
                    <a:lumOff val="15000"/>
                  </a:schemeClr>
                </a:solidFill>
                <a:latin typeface="+mn-ea"/>
                <a:cs typeface="+mn-cs"/>
              </a:rPr>
              <a:t>ビジネスモデル　等</a:t>
            </a:r>
            <a:endParaRPr kumimoji="1" lang="en-US" altLang="ja-JP" sz="1200" dirty="0">
              <a:solidFill>
                <a:schemeClr val="tx1">
                  <a:lumMod val="85000"/>
                  <a:lumOff val="15000"/>
                </a:schemeClr>
              </a:solidFill>
              <a:latin typeface="+mn-ea"/>
              <a:cs typeface="+mn-cs"/>
            </a:endParaRPr>
          </a:p>
          <a:p>
            <a:pPr lvl="1" defTabSz="990564" fontAlgn="auto">
              <a:spcBef>
                <a:spcPts val="0"/>
              </a:spcBef>
              <a:spcAft>
                <a:spcPts val="0"/>
              </a:spcAft>
              <a:buSzPct val="100000"/>
            </a:pPr>
            <a:endParaRPr kumimoji="1" lang="en-US" altLang="ja-JP" sz="1200" dirty="0">
              <a:solidFill>
                <a:schemeClr val="tx1">
                  <a:lumMod val="85000"/>
                  <a:lumOff val="15000"/>
                </a:schemeClr>
              </a:solidFill>
              <a:latin typeface="+mn-ea"/>
              <a:cs typeface="+mn-cs"/>
            </a:endParaRPr>
          </a:p>
          <a:p>
            <a:pPr marL="171450" marR="0" indent="-171450" algn="l" defTabSz="990564" rtl="0" eaLnBrk="1" fontAlgn="auto" latinLnBrk="0" hangingPunct="1">
              <a:lnSpc>
                <a:spcPct val="100000"/>
              </a:lnSpc>
              <a:spcBef>
                <a:spcPts val="0"/>
              </a:spcBef>
              <a:spcAft>
                <a:spcPts val="0"/>
              </a:spcAft>
              <a:buClrTx/>
              <a:buSzPct val="100000"/>
              <a:buFont typeface="Wingdings" panose="05000000000000000000" pitchFamily="2" charset="2"/>
              <a:buChar char="n"/>
              <a:tabLst/>
            </a:pPr>
            <a:r>
              <a:rPr kumimoji="1" lang="ja-JP" altLang="en-US" sz="1200" dirty="0">
                <a:solidFill>
                  <a:schemeClr val="tx1">
                    <a:lumMod val="85000"/>
                    <a:lumOff val="15000"/>
                  </a:schemeClr>
                </a:solidFill>
                <a:latin typeface="+mn-ea"/>
                <a:cs typeface="+mn-cs"/>
              </a:rPr>
              <a:t>優位</a:t>
            </a:r>
            <a:r>
              <a:rPr kumimoji="1" lang="ja-JP" altLang="en-US" sz="1200" i="0" u="none" strike="noStrike" kern="1200" cap="none" spc="0" normalizeH="0" baseline="0" noProof="0" dirty="0">
                <a:ln>
                  <a:noFill/>
                </a:ln>
                <a:solidFill>
                  <a:schemeClr val="tx1">
                    <a:lumMod val="85000"/>
                    <a:lumOff val="15000"/>
                  </a:schemeClr>
                </a:solidFill>
                <a:effectLst/>
                <a:uLnTx/>
                <a:uFillTx/>
                <a:latin typeface="+mn-ea"/>
                <a:cs typeface="+mn-cs"/>
              </a:rPr>
              <a:t>性</a:t>
            </a:r>
            <a:endParaRPr kumimoji="1" lang="en-US" altLang="ja-JP" sz="1200" i="0" u="none" strike="noStrike" kern="1200" cap="none" spc="0" normalizeH="0" baseline="0" noProof="0" dirty="0">
              <a:ln>
                <a:noFill/>
              </a:ln>
              <a:solidFill>
                <a:schemeClr val="tx1">
                  <a:lumMod val="85000"/>
                  <a:lumOff val="15000"/>
                </a:schemeClr>
              </a:solidFill>
              <a:effectLst/>
              <a:uLnTx/>
              <a:uFillTx/>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r>
              <a:rPr kumimoji="1" lang="ja-JP" altLang="en-US" sz="1200" dirty="0">
                <a:solidFill>
                  <a:schemeClr val="tx1">
                    <a:lumMod val="85000"/>
                    <a:lumOff val="15000"/>
                  </a:schemeClr>
                </a:solidFill>
                <a:latin typeface="+mn-ea"/>
                <a:cs typeface="+mn-cs"/>
              </a:rPr>
              <a:t>競合するプロダクト・サービスとそれらとの差別化のポイント</a:t>
            </a:r>
            <a:endParaRPr kumimoji="1" lang="en-US" altLang="ja-JP" sz="1200" dirty="0">
              <a:solidFill>
                <a:schemeClr val="tx1">
                  <a:lumMod val="85000"/>
                  <a:lumOff val="15000"/>
                </a:schemeClr>
              </a:solidFill>
              <a:latin typeface="+mn-ea"/>
              <a:cs typeface="+mn-cs"/>
            </a:endParaRPr>
          </a:p>
          <a:p>
            <a:pPr marL="601218" lvl="1" indent="-171450" defTabSz="990564" fontAlgn="auto">
              <a:spcBef>
                <a:spcPts val="0"/>
              </a:spcBef>
              <a:spcAft>
                <a:spcPts val="0"/>
              </a:spcAft>
              <a:buSzPct val="100000"/>
              <a:buFont typeface="Wingdings" panose="05000000000000000000" pitchFamily="2" charset="2"/>
              <a:buChar char="Ø"/>
            </a:pPr>
            <a:endParaRPr kumimoji="1" lang="en-US" altLang="ja-JP" sz="1200" dirty="0">
              <a:solidFill>
                <a:schemeClr val="tx1">
                  <a:lumMod val="85000"/>
                  <a:lumOff val="15000"/>
                </a:schemeClr>
              </a:solidFill>
              <a:latin typeface="+mn-ea"/>
              <a:cs typeface="+mn-cs"/>
            </a:endParaRPr>
          </a:p>
        </p:txBody>
      </p:sp>
      <p:sp>
        <p:nvSpPr>
          <p:cNvPr id="9" name="フッター プレースホルダー 1">
            <a:extLst>
              <a:ext uri="{FF2B5EF4-FFF2-40B4-BE49-F238E27FC236}">
                <a16:creationId xmlns:a16="http://schemas.microsoft.com/office/drawing/2014/main" id="{48532BD0-B8DF-2089-B2BC-80DC9DB057FF}"/>
              </a:ext>
            </a:extLst>
          </p:cNvPr>
          <p:cNvSpPr>
            <a:spLocks noGrp="1"/>
          </p:cNvSpPr>
          <p:nvPr>
            <p:ph type="ftr" sz="quarter" idx="3"/>
          </p:nvPr>
        </p:nvSpPr>
        <p:spPr>
          <a:xfrm>
            <a:off x="416999" y="6588000"/>
            <a:ext cx="4068000" cy="169200"/>
          </a:xfrm>
        </p:spPr>
        <p:txBody>
          <a:bodyPr/>
          <a:lstStyle/>
          <a:p>
            <a:pPr fontAlgn="auto">
              <a:spcBef>
                <a:spcPts val="0"/>
              </a:spcBef>
              <a:spcAft>
                <a:spcPts val="0"/>
              </a:spcAft>
            </a:pPr>
            <a:r>
              <a:rPr kumimoji="1" lang="ja-JP" altLang="en-US" dirty="0"/>
              <a:t>革新事業創造戦略会議　審査用</a:t>
            </a:r>
            <a:endParaRPr kumimoji="1" lang="en-GB" altLang="en-GB" dirty="0"/>
          </a:p>
        </p:txBody>
      </p:sp>
    </p:spTree>
    <p:extLst>
      <p:ext uri="{BB962C8B-B14F-4D97-AF65-F5344CB8AC3E}">
        <p14:creationId xmlns:p14="http://schemas.microsoft.com/office/powerpoint/2010/main" val="6847920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革新事業創造事業費補助金">
  <a:themeElements>
    <a:clrScheme name="A-IDEA">
      <a:dk1>
        <a:sysClr val="windowText" lastClr="000000"/>
      </a:dk1>
      <a:lt1>
        <a:sysClr val="window" lastClr="FFFFFF"/>
      </a:lt1>
      <a:dk2>
        <a:srgbClr val="44546A"/>
      </a:dk2>
      <a:lt2>
        <a:srgbClr val="E7E6E6"/>
      </a:lt2>
      <a:accent1>
        <a:srgbClr val="FF3300"/>
      </a:accent1>
      <a:accent2>
        <a:srgbClr val="99CCFF"/>
      </a:accent2>
      <a:accent3>
        <a:srgbClr val="7C385E"/>
      </a:accent3>
      <a:accent4>
        <a:srgbClr val="A31958"/>
      </a:accent4>
      <a:accent5>
        <a:srgbClr val="C7015E"/>
      </a:accent5>
      <a:accent6>
        <a:srgbClr val="823A62"/>
      </a:accent6>
      <a:hlink>
        <a:srgbClr val="3399FF"/>
      </a:hlink>
      <a:folHlink>
        <a:srgbClr val="FF66CC"/>
      </a:folHlink>
    </a:clrScheme>
    <a:fontScheme name="DT">
      <a:majorFont>
        <a:latin typeface="Calibri"/>
        <a:ea typeface="Yu Gothic UI"/>
        <a:cs typeface=""/>
      </a:majorFont>
      <a:minorFont>
        <a:latin typeface="Calibri Light"/>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12700" algn="ctr">
          <a:solidFill>
            <a:schemeClr val="tx1">
              <a:lumMod val="85000"/>
              <a:lumOff val="15000"/>
            </a:schemeClr>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smtClean="0">
            <a:ln>
              <a:noFill/>
            </a:ln>
            <a:solidFill>
              <a:schemeClr val="tx1">
                <a:lumMod val="85000"/>
                <a:lumOff val="15000"/>
              </a:schemeClr>
            </a:solidFill>
            <a:effectLst/>
            <a:uLnTx/>
            <a:uFillTx/>
            <a:latin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squar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schemeClr val="tx1">
                <a:lumMod val="85000"/>
                <a:lumOff val="15000"/>
              </a:schemeClr>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Template_A4_J.pptx" id="{407FAAAF-3AD3-4981-B736-54FC7A92EC85}" vid="{AD524010-D294-40B7-8934-97601B39A32F}"/>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9f7ffaab-08c5-49dd-b8a8-13c99b33d220">
      <UserInfo>
        <DisplayName/>
        <AccountId xsi:nil="true"/>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9236410245934BB0473BDE4F6BF55B" ma:contentTypeVersion="13" ma:contentTypeDescription="Create a new document." ma:contentTypeScope="" ma:versionID="825b0cbf9f82101ff35d34cf82f67113">
  <xsd:schema xmlns:xsd="http://www.w3.org/2001/XMLSchema" xmlns:xs="http://www.w3.org/2001/XMLSchema" xmlns:p="http://schemas.microsoft.com/office/2006/metadata/properties" xmlns:ns2="b1ab937d-18ac-402d-b1d6-9a58dca2d613" xmlns:ns3="9f7ffaab-08c5-49dd-b8a8-13c99b33d220" targetNamespace="http://schemas.microsoft.com/office/2006/metadata/properties" ma:root="true" ma:fieldsID="3154517f85602258ed396c8830f0e58d" ns2:_="" ns3:_="">
    <xsd:import namespace="b1ab937d-18ac-402d-b1d6-9a58dca2d613"/>
    <xsd:import namespace="9f7ffaab-08c5-49dd-b8a8-13c99b33d22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MediaServiceDateTaken" minOccurs="0"/>
                <xsd:element ref="ns2:MediaServiceGenerationTime" minOccurs="0"/>
                <xsd:element ref="ns2:MediaServiceEventHashCode" minOccurs="0"/>
                <xsd:element ref="ns2:MediaLengthInSecond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1ab937d-18ac-402d-b1d6-9a58dca2d61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7ffaab-08c5-49dd-b8a8-13c99b33d220"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E425268-D563-423D-B29D-C7ADCAE77D96}">
  <ds:schemaRefs>
    <ds:schemaRef ds:uri="http://schemas.openxmlformats.org/package/2006/metadata/core-properties"/>
    <ds:schemaRef ds:uri="http://purl.org/dc/terms/"/>
    <ds:schemaRef ds:uri="http://purl.org/dc/dcmitype/"/>
    <ds:schemaRef ds:uri="b1ab937d-18ac-402d-b1d6-9a58dca2d613"/>
    <ds:schemaRef ds:uri="http://schemas.microsoft.com/office/2006/documentManagement/types"/>
    <ds:schemaRef ds:uri="http://schemas.microsoft.com/office/2006/metadata/properties"/>
    <ds:schemaRef ds:uri="http://schemas.microsoft.com/office/infopath/2007/PartnerControls"/>
    <ds:schemaRef ds:uri="9f7ffaab-08c5-49dd-b8a8-13c99b33d220"/>
    <ds:schemaRef ds:uri="http://www.w3.org/XML/1998/namespace"/>
    <ds:schemaRef ds:uri="http://purl.org/dc/elements/1.1/"/>
  </ds:schemaRefs>
</ds:datastoreItem>
</file>

<file path=customXml/itemProps2.xml><?xml version="1.0" encoding="utf-8"?>
<ds:datastoreItem xmlns:ds="http://schemas.openxmlformats.org/officeDocument/2006/customXml" ds:itemID="{3A0E8A60-4B06-40A6-BA36-9DE016DCCA0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1ab937d-18ac-402d-b1d6-9a58dca2d613"/>
    <ds:schemaRef ds:uri="9f7ffaab-08c5-49dd-b8a8-13c99b33d22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1E66C50-5B1B-46E6-9C0D-C4F1009844F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DT Template_A4_J</Template>
  <TotalTime>0</TotalTime>
  <Words>2083</Words>
  <Application>Microsoft Office PowerPoint</Application>
  <PresentationFormat>A4 210 x 297 mm</PresentationFormat>
  <Paragraphs>320</Paragraphs>
  <Slides>13</Slides>
  <Notes>0</Notes>
  <HiddenSlides>0</HiddenSlides>
  <MMClips>0</MMClips>
  <ScaleCrop>false</ScaleCrop>
  <HeadingPairs>
    <vt:vector size="8" baseType="variant">
      <vt:variant>
        <vt:lpstr>使用されているフォント</vt:lpstr>
      </vt:variant>
      <vt:variant>
        <vt:i4>7</vt:i4>
      </vt:variant>
      <vt:variant>
        <vt:lpstr>テーマ</vt:lpstr>
      </vt:variant>
      <vt:variant>
        <vt:i4>1</vt:i4>
      </vt:variant>
      <vt:variant>
        <vt:lpstr>埋め込まれた OLE サーバー</vt:lpstr>
      </vt:variant>
      <vt:variant>
        <vt:i4>1</vt:i4>
      </vt:variant>
      <vt:variant>
        <vt:lpstr>スライド タイトル</vt:lpstr>
      </vt:variant>
      <vt:variant>
        <vt:i4>13</vt:i4>
      </vt:variant>
    </vt:vector>
  </HeadingPairs>
  <TitlesOfParts>
    <vt:vector size="22" baseType="lpstr">
      <vt:lpstr>BIZ UD明朝 Medium</vt:lpstr>
      <vt:lpstr>Yu Gothic UI</vt:lpstr>
      <vt:lpstr>Arial</vt:lpstr>
      <vt:lpstr>Calibri</vt:lpstr>
      <vt:lpstr>Calibri Light</vt:lpstr>
      <vt:lpstr>Verdana</vt:lpstr>
      <vt:lpstr>Wingdings</vt:lpstr>
      <vt:lpstr>革新事業創造事業費補助金</vt:lpstr>
      <vt:lpstr>think-cell スライド</vt:lpstr>
      <vt:lpstr>PowerPoint プレゼンテーション</vt:lpstr>
      <vt:lpstr>1-1 会社概要</vt:lpstr>
      <vt:lpstr>1-2 アイディアの概要</vt:lpstr>
      <vt:lpstr>1-3 審査基準との関連性</vt:lpstr>
      <vt:lpstr>2-1 解決する社会課題・想定される顧客</vt:lpstr>
      <vt:lpstr>3-1 社会課題解決を図るソリューション</vt:lpstr>
      <vt:lpstr>4-1 ステークホルダーとの関係・ヒト/モノ/カネ/情報の流れ</vt:lpstr>
      <vt:lpstr>4-2 収支の見通し </vt:lpstr>
      <vt:lpstr>5-1 革新性・優位性 </vt:lpstr>
      <vt:lpstr>5-2 アイディア実現による成果 </vt:lpstr>
      <vt:lpstr>6-1 構成員・役割分担</vt:lpstr>
      <vt:lpstr>7-1 実現までのロードマップ</vt:lpstr>
      <vt:lpstr>タイトル（必要に応じて入力してください。）</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dc:description/>
  <cp:lastModifiedBy/>
  <cp:revision>1</cp:revision>
  <dcterms:created xsi:type="dcterms:W3CDTF">2023-04-24T08:49:45Z</dcterms:created>
  <dcterms:modified xsi:type="dcterms:W3CDTF">2025-01-09T03:19:35Z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2023-04-24T09:19:51Z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6a98acaf-0244-4a78-a6e0-1e3824831e92</vt:lpwstr>
  </property>
  <property fmtid="{D5CDD505-2E9C-101B-9397-08002B2CF9AE}" pid="8" name="MSIP_Label_ea60d57e-af5b-4752-ac57-3e4f28ca11dc_ContentBits">
    <vt:lpwstr>0</vt:lpwstr>
  </property>
  <property fmtid="{D5CDD505-2E9C-101B-9397-08002B2CF9AE}" pid="9" name="ContentTypeId">
    <vt:lpwstr>0x010100BF9236410245934BB0473BDE4F6BF55B</vt:lpwstr>
  </property>
  <property fmtid="{D5CDD505-2E9C-101B-9397-08002B2CF9AE}" pid="10" name="MediaServiceImageTags">
    <vt:lpwstr/>
  </property>
  <property fmtid="{D5CDD505-2E9C-101B-9397-08002B2CF9AE}" pid="11" name="Order">
    <vt:r8>741900</vt:r8>
  </property>
  <property fmtid="{D5CDD505-2E9C-101B-9397-08002B2CF9AE}" pid="12" name="xd_Signature">
    <vt:bool>false</vt:bool>
  </property>
  <property fmtid="{D5CDD505-2E9C-101B-9397-08002B2CF9AE}" pid="13" name="xd_ProgID">
    <vt:lpwstr/>
  </property>
  <property fmtid="{D5CDD505-2E9C-101B-9397-08002B2CF9AE}" pid="14" name="ComplianceAssetId">
    <vt:lpwstr/>
  </property>
  <property fmtid="{D5CDD505-2E9C-101B-9397-08002B2CF9AE}" pid="15" name="TemplateUrl">
    <vt:lpwstr/>
  </property>
  <property fmtid="{D5CDD505-2E9C-101B-9397-08002B2CF9AE}" pid="16" name="_ExtendedDescription">
    <vt:lpwstr/>
  </property>
  <property fmtid="{D5CDD505-2E9C-101B-9397-08002B2CF9AE}" pid="17" name="TriggerFlowInfo">
    <vt:lpwstr/>
  </property>
</Properties>
</file>